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mp4" ContentType="video/unknown"/>
  <Default Extension="rels" ContentType="application/vnd.openxmlformats-package.relationships+xml"/>
  <Default Extension="gif" ContentType="image/gif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45"/>
  </p:notesMasterIdLst>
  <p:sldIdLst>
    <p:sldId id="256" r:id="rId4"/>
    <p:sldId id="261" r:id="rId5"/>
    <p:sldId id="264" r:id="rId6"/>
    <p:sldId id="268" r:id="rId7"/>
    <p:sldId id="327" r:id="rId8"/>
    <p:sldId id="298" r:id="rId9"/>
    <p:sldId id="274" r:id="rId10"/>
    <p:sldId id="303" r:id="rId11"/>
    <p:sldId id="330" r:id="rId12"/>
    <p:sldId id="272" r:id="rId13"/>
    <p:sldId id="277" r:id="rId14"/>
    <p:sldId id="279" r:id="rId15"/>
    <p:sldId id="299" r:id="rId16"/>
    <p:sldId id="328" r:id="rId17"/>
    <p:sldId id="329" r:id="rId18"/>
    <p:sldId id="300" r:id="rId19"/>
    <p:sldId id="265" r:id="rId20"/>
    <p:sldId id="269" r:id="rId21"/>
    <p:sldId id="301" r:id="rId22"/>
    <p:sldId id="302" r:id="rId23"/>
    <p:sldId id="273" r:id="rId24"/>
    <p:sldId id="311" r:id="rId25"/>
    <p:sldId id="312" r:id="rId26"/>
    <p:sldId id="313" r:id="rId27"/>
    <p:sldId id="314" r:id="rId28"/>
    <p:sldId id="315" r:id="rId29"/>
    <p:sldId id="316" r:id="rId30"/>
    <p:sldId id="317" r:id="rId31"/>
    <p:sldId id="318" r:id="rId32"/>
    <p:sldId id="319" r:id="rId33"/>
    <p:sldId id="320" r:id="rId34"/>
    <p:sldId id="321" r:id="rId35"/>
    <p:sldId id="322" r:id="rId36"/>
    <p:sldId id="323" r:id="rId37"/>
    <p:sldId id="304" r:id="rId38"/>
    <p:sldId id="306" r:id="rId39"/>
    <p:sldId id="305" r:id="rId40"/>
    <p:sldId id="309" r:id="rId41"/>
    <p:sldId id="310" r:id="rId42"/>
    <p:sldId id="307" r:id="rId43"/>
    <p:sldId id="262" r:id="rId44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39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F2A40D"/>
    <a:srgbClr val="32AEB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6" autoAdjust="0"/>
    <p:restoredTop sz="94628" autoAdjust="0"/>
  </p:normalViewPr>
  <p:slideViewPr>
    <p:cSldViewPr>
      <p:cViewPr>
        <p:scale>
          <a:sx n="72" d="100"/>
          <a:sy n="72" d="100"/>
        </p:scale>
        <p:origin x="-2432" y="-824"/>
      </p:cViewPr>
      <p:guideLst>
        <p:guide orient="horz" pos="1393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printerSettings" Target="printerSettings/printerSettings1.bin"/><Relationship Id="rId47" Type="http://schemas.openxmlformats.org/officeDocument/2006/relationships/presProps" Target="presProps.xml"/><Relationship Id="rId48" Type="http://schemas.openxmlformats.org/officeDocument/2006/relationships/viewProps" Target="viewProps.xml"/><Relationship Id="rId49" Type="http://schemas.openxmlformats.org/officeDocument/2006/relationships/theme" Target="theme/theme1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5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9" Type="http://schemas.openxmlformats.org/officeDocument/2006/relationships/slide" Target="slides/slide6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26BD3E48-897D-4C6D-964D-A41FCCE14F88}" type="doc">
      <dgm:prSet loTypeId="urn:microsoft.com/office/officeart/2005/8/layout/venn3" loCatId="relationship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E2E116B5-0242-4BAA-A114-DE92446BF03B}">
      <dgm:prSet phldrT="[Text]" custT="1"/>
      <dgm:spPr/>
      <dgm:t>
        <a:bodyPr/>
        <a:lstStyle/>
        <a:p>
          <a:pPr algn="ctr"/>
          <a:r>
            <a:rPr lang="en-US" sz="1800" dirty="0" err="1" smtClean="0"/>
            <a:t>Olah</a:t>
          </a:r>
          <a:r>
            <a:rPr lang="en-US" sz="1800" dirty="0" smtClean="0"/>
            <a:t> Rasa</a:t>
          </a:r>
          <a:endParaRPr lang="en-US" sz="1800" dirty="0"/>
        </a:p>
      </dgm:t>
    </dgm:pt>
    <dgm:pt modelId="{F809B638-4E81-4273-B9BB-331E69DE4358}" type="parTrans" cxnId="{DB5D5F71-BEED-4A6F-BDB7-CB20B67F70C4}">
      <dgm:prSet/>
      <dgm:spPr/>
      <dgm:t>
        <a:bodyPr/>
        <a:lstStyle/>
        <a:p>
          <a:pPr algn="ctr"/>
          <a:endParaRPr lang="en-US"/>
        </a:p>
      </dgm:t>
    </dgm:pt>
    <dgm:pt modelId="{CCEBB833-31F1-4295-AA46-722B6F0DEBF0}" type="sibTrans" cxnId="{DB5D5F71-BEED-4A6F-BDB7-CB20B67F70C4}">
      <dgm:prSet/>
      <dgm:spPr/>
      <dgm:t>
        <a:bodyPr/>
        <a:lstStyle/>
        <a:p>
          <a:pPr algn="ctr"/>
          <a:endParaRPr lang="en-US"/>
        </a:p>
      </dgm:t>
    </dgm:pt>
    <dgm:pt modelId="{7B705E5C-4C9A-42D4-875C-74C188278217}">
      <dgm:prSet phldrT="[Text]" custT="1"/>
      <dgm:spPr/>
      <dgm:t>
        <a:bodyPr/>
        <a:lstStyle/>
        <a:p>
          <a:pPr algn="ctr"/>
          <a:r>
            <a:rPr lang="en-US" sz="1800" dirty="0" err="1" smtClean="0"/>
            <a:t>Olah</a:t>
          </a:r>
          <a:r>
            <a:rPr lang="en-US" sz="1800" dirty="0" smtClean="0"/>
            <a:t> </a:t>
          </a:r>
          <a:r>
            <a:rPr lang="en-US" sz="1800" dirty="0" err="1" smtClean="0"/>
            <a:t>Hati</a:t>
          </a:r>
          <a:endParaRPr lang="en-US" sz="1800" dirty="0"/>
        </a:p>
      </dgm:t>
    </dgm:pt>
    <dgm:pt modelId="{74615AC0-4560-45DA-A602-D57274A6601C}" type="parTrans" cxnId="{FEF68DD4-5B72-4B4C-8419-169A929A690B}">
      <dgm:prSet/>
      <dgm:spPr/>
      <dgm:t>
        <a:bodyPr/>
        <a:lstStyle/>
        <a:p>
          <a:pPr algn="ctr"/>
          <a:endParaRPr lang="en-US"/>
        </a:p>
      </dgm:t>
    </dgm:pt>
    <dgm:pt modelId="{8B5A312F-B504-475C-A3C0-D95383A0BC4E}" type="sibTrans" cxnId="{FEF68DD4-5B72-4B4C-8419-169A929A690B}">
      <dgm:prSet/>
      <dgm:spPr/>
      <dgm:t>
        <a:bodyPr/>
        <a:lstStyle/>
        <a:p>
          <a:pPr algn="ctr"/>
          <a:endParaRPr lang="en-US"/>
        </a:p>
      </dgm:t>
    </dgm:pt>
    <dgm:pt modelId="{8926E47E-1310-42D2-ACA2-1BEF232AC4F4}">
      <dgm:prSet phldrT="[Text]" custT="1"/>
      <dgm:spPr/>
      <dgm:t>
        <a:bodyPr/>
        <a:lstStyle/>
        <a:p>
          <a:pPr algn="ctr"/>
          <a:r>
            <a:rPr lang="en-US" sz="1800" dirty="0" err="1" smtClean="0"/>
            <a:t>Olah</a:t>
          </a:r>
          <a:r>
            <a:rPr lang="en-US" sz="1800" dirty="0" smtClean="0"/>
            <a:t> </a:t>
          </a:r>
          <a:r>
            <a:rPr lang="en-US" sz="1800" dirty="0" err="1" smtClean="0"/>
            <a:t>Pikir</a:t>
          </a:r>
          <a:endParaRPr lang="en-US" sz="1800" dirty="0"/>
        </a:p>
      </dgm:t>
    </dgm:pt>
    <dgm:pt modelId="{3D2C2608-2E74-42B1-9C65-297A6259304C}" type="parTrans" cxnId="{4434F13B-A5F1-4F53-AD99-17ACC1C13470}">
      <dgm:prSet/>
      <dgm:spPr/>
      <dgm:t>
        <a:bodyPr/>
        <a:lstStyle/>
        <a:p>
          <a:pPr algn="ctr"/>
          <a:endParaRPr lang="en-US"/>
        </a:p>
      </dgm:t>
    </dgm:pt>
    <dgm:pt modelId="{C23628CA-B89E-45D8-94AF-6A5D253DE230}" type="sibTrans" cxnId="{4434F13B-A5F1-4F53-AD99-17ACC1C13470}">
      <dgm:prSet/>
      <dgm:spPr/>
      <dgm:t>
        <a:bodyPr/>
        <a:lstStyle/>
        <a:p>
          <a:pPr algn="ctr"/>
          <a:endParaRPr lang="en-US"/>
        </a:p>
      </dgm:t>
    </dgm:pt>
    <dgm:pt modelId="{E0C62E9E-28D6-4692-8A0C-C584DFC0CD3A}">
      <dgm:prSet phldrT="[Text]" custT="1"/>
      <dgm:spPr/>
      <dgm:t>
        <a:bodyPr/>
        <a:lstStyle/>
        <a:p>
          <a:pPr algn="ctr"/>
          <a:r>
            <a:rPr lang="en-US" sz="1800" dirty="0" err="1" smtClean="0"/>
            <a:t>Olah</a:t>
          </a:r>
          <a:r>
            <a:rPr lang="en-US" sz="1800" dirty="0" smtClean="0"/>
            <a:t> Raga</a:t>
          </a:r>
          <a:endParaRPr lang="en-US" sz="1800" dirty="0"/>
        </a:p>
      </dgm:t>
    </dgm:pt>
    <dgm:pt modelId="{CC78D8DD-CED0-4361-82D5-FF4A19E48D09}" type="parTrans" cxnId="{E405031B-A2E0-40A6-9B0A-AE9F3B0DEA19}">
      <dgm:prSet/>
      <dgm:spPr/>
      <dgm:t>
        <a:bodyPr/>
        <a:lstStyle/>
        <a:p>
          <a:pPr algn="ctr"/>
          <a:endParaRPr lang="en-US"/>
        </a:p>
      </dgm:t>
    </dgm:pt>
    <dgm:pt modelId="{7D27FE81-6AFD-4804-A039-32246368C544}" type="sibTrans" cxnId="{E405031B-A2E0-40A6-9B0A-AE9F3B0DEA19}">
      <dgm:prSet/>
      <dgm:spPr/>
      <dgm:t>
        <a:bodyPr/>
        <a:lstStyle/>
        <a:p>
          <a:pPr algn="ctr"/>
          <a:endParaRPr lang="en-US"/>
        </a:p>
      </dgm:t>
    </dgm:pt>
    <dgm:pt modelId="{A7F0BCF9-8F4A-4302-B0BC-8F8EED844E99}" type="pres">
      <dgm:prSet presAssocID="{26BD3E48-897D-4C6D-964D-A41FCCE14F88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58361528-824D-4181-88CC-0949E06FAE0E}" type="pres">
      <dgm:prSet presAssocID="{E2E116B5-0242-4BAA-A114-DE92446BF03B}" presName="Name5" presStyleLbl="vennNode1" presStyleIdx="0" presStyleCnt="4" custScaleY="46668" custLinFactNeighborX="2778" custLinFactNeighborY="-980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5C50FE-DA7D-4A7D-AAAA-2342E44FD158}" type="pres">
      <dgm:prSet presAssocID="{CCEBB833-31F1-4295-AA46-722B6F0DEBF0}" presName="space" presStyleCnt="0"/>
      <dgm:spPr/>
    </dgm:pt>
    <dgm:pt modelId="{5BA4C782-B1D1-4847-A329-6A2BD5BA2083}" type="pres">
      <dgm:prSet presAssocID="{7B705E5C-4C9A-42D4-875C-74C188278217}" presName="Name5" presStyleLbl="vennNode1" presStyleIdx="1" presStyleCnt="4" custScaleY="43616" custLinFactNeighborX="-32140" custLinFactNeighborY="-1133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ED0E2AB-CEAE-4D70-9880-EBE5CE69D7FC}" type="pres">
      <dgm:prSet presAssocID="{8B5A312F-B504-475C-A3C0-D95383A0BC4E}" presName="space" presStyleCnt="0"/>
      <dgm:spPr/>
    </dgm:pt>
    <dgm:pt modelId="{4E93569C-AB8E-4603-A898-18F9E38BBE53}" type="pres">
      <dgm:prSet presAssocID="{8926E47E-1310-42D2-ACA2-1BEF232AC4F4}" presName="Name5" presStyleLbl="vennNode1" presStyleIdx="2" presStyleCnt="4" custScaleY="47685" custLinFactNeighborX="5721" custLinFactNeighborY="-930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F2946BF-870B-4A6E-962C-35099A19B77C}" type="pres">
      <dgm:prSet presAssocID="{C23628CA-B89E-45D8-94AF-6A5D253DE230}" presName="space" presStyleCnt="0"/>
      <dgm:spPr/>
    </dgm:pt>
    <dgm:pt modelId="{85E644E2-6344-4588-9C5F-526D445ED25E}" type="pres">
      <dgm:prSet presAssocID="{E0C62E9E-28D6-4692-8A0C-C584DFC0CD3A}" presName="Name5" presStyleLbl="vennNode1" presStyleIdx="3" presStyleCnt="4" custScaleY="39938" custLinFactNeighborX="23389" custLinFactNeighborY="-808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434F13B-A5F1-4F53-AD99-17ACC1C13470}" srcId="{26BD3E48-897D-4C6D-964D-A41FCCE14F88}" destId="{8926E47E-1310-42D2-ACA2-1BEF232AC4F4}" srcOrd="2" destOrd="0" parTransId="{3D2C2608-2E74-42B1-9C65-297A6259304C}" sibTransId="{C23628CA-B89E-45D8-94AF-6A5D253DE230}"/>
    <dgm:cxn modelId="{FEF68DD4-5B72-4B4C-8419-169A929A690B}" srcId="{26BD3E48-897D-4C6D-964D-A41FCCE14F88}" destId="{7B705E5C-4C9A-42D4-875C-74C188278217}" srcOrd="1" destOrd="0" parTransId="{74615AC0-4560-45DA-A602-D57274A6601C}" sibTransId="{8B5A312F-B504-475C-A3C0-D95383A0BC4E}"/>
    <dgm:cxn modelId="{32CC5B69-C363-6E48-825C-232C7B34C64B}" type="presOf" srcId="{26BD3E48-897D-4C6D-964D-A41FCCE14F88}" destId="{A7F0BCF9-8F4A-4302-B0BC-8F8EED844E99}" srcOrd="0" destOrd="0" presId="urn:microsoft.com/office/officeart/2005/8/layout/venn3"/>
    <dgm:cxn modelId="{AC748F2A-A356-1C4F-9D8D-4EE302F027A4}" type="presOf" srcId="{E2E116B5-0242-4BAA-A114-DE92446BF03B}" destId="{58361528-824D-4181-88CC-0949E06FAE0E}" srcOrd="0" destOrd="0" presId="urn:microsoft.com/office/officeart/2005/8/layout/venn3"/>
    <dgm:cxn modelId="{DB5D5F71-BEED-4A6F-BDB7-CB20B67F70C4}" srcId="{26BD3E48-897D-4C6D-964D-A41FCCE14F88}" destId="{E2E116B5-0242-4BAA-A114-DE92446BF03B}" srcOrd="0" destOrd="0" parTransId="{F809B638-4E81-4273-B9BB-331E69DE4358}" sibTransId="{CCEBB833-31F1-4295-AA46-722B6F0DEBF0}"/>
    <dgm:cxn modelId="{A80085E4-BAF6-B445-8CDA-DCC00C32DD43}" type="presOf" srcId="{7B705E5C-4C9A-42D4-875C-74C188278217}" destId="{5BA4C782-B1D1-4847-A329-6A2BD5BA2083}" srcOrd="0" destOrd="0" presId="urn:microsoft.com/office/officeart/2005/8/layout/venn3"/>
    <dgm:cxn modelId="{E17EA3D1-43BF-A849-B2D5-BC378D5E8315}" type="presOf" srcId="{E0C62E9E-28D6-4692-8A0C-C584DFC0CD3A}" destId="{85E644E2-6344-4588-9C5F-526D445ED25E}" srcOrd="0" destOrd="0" presId="urn:microsoft.com/office/officeart/2005/8/layout/venn3"/>
    <dgm:cxn modelId="{BE34E292-0BBE-724C-80A1-23E640EAE882}" type="presOf" srcId="{8926E47E-1310-42D2-ACA2-1BEF232AC4F4}" destId="{4E93569C-AB8E-4603-A898-18F9E38BBE53}" srcOrd="0" destOrd="0" presId="urn:microsoft.com/office/officeart/2005/8/layout/venn3"/>
    <dgm:cxn modelId="{E405031B-A2E0-40A6-9B0A-AE9F3B0DEA19}" srcId="{26BD3E48-897D-4C6D-964D-A41FCCE14F88}" destId="{E0C62E9E-28D6-4692-8A0C-C584DFC0CD3A}" srcOrd="3" destOrd="0" parTransId="{CC78D8DD-CED0-4361-82D5-FF4A19E48D09}" sibTransId="{7D27FE81-6AFD-4804-A039-32246368C544}"/>
    <dgm:cxn modelId="{C1F0890E-BF4E-F949-A844-E483B881A471}" type="presParOf" srcId="{A7F0BCF9-8F4A-4302-B0BC-8F8EED844E99}" destId="{58361528-824D-4181-88CC-0949E06FAE0E}" srcOrd="0" destOrd="0" presId="urn:microsoft.com/office/officeart/2005/8/layout/venn3"/>
    <dgm:cxn modelId="{12E57CC3-366B-614F-BCA5-B72CD0C5A996}" type="presParOf" srcId="{A7F0BCF9-8F4A-4302-B0BC-8F8EED844E99}" destId="{755C50FE-DA7D-4A7D-AAAA-2342E44FD158}" srcOrd="1" destOrd="0" presId="urn:microsoft.com/office/officeart/2005/8/layout/venn3"/>
    <dgm:cxn modelId="{522F222D-5269-A64C-A522-9DF13D4B3E4B}" type="presParOf" srcId="{A7F0BCF9-8F4A-4302-B0BC-8F8EED844E99}" destId="{5BA4C782-B1D1-4847-A329-6A2BD5BA2083}" srcOrd="2" destOrd="0" presId="urn:microsoft.com/office/officeart/2005/8/layout/venn3"/>
    <dgm:cxn modelId="{8CC23101-E785-E24F-9CF3-8624C8CFAA5C}" type="presParOf" srcId="{A7F0BCF9-8F4A-4302-B0BC-8F8EED844E99}" destId="{8ED0E2AB-CEAE-4D70-9880-EBE5CE69D7FC}" srcOrd="3" destOrd="0" presId="urn:microsoft.com/office/officeart/2005/8/layout/venn3"/>
    <dgm:cxn modelId="{FCBA982E-39B6-8348-806A-426F8301E810}" type="presParOf" srcId="{A7F0BCF9-8F4A-4302-B0BC-8F8EED844E99}" destId="{4E93569C-AB8E-4603-A898-18F9E38BBE53}" srcOrd="4" destOrd="0" presId="urn:microsoft.com/office/officeart/2005/8/layout/venn3"/>
    <dgm:cxn modelId="{666C3E1E-7303-3746-87CD-7C1C3E7F75C9}" type="presParOf" srcId="{A7F0BCF9-8F4A-4302-B0BC-8F8EED844E99}" destId="{AF2946BF-870B-4A6E-962C-35099A19B77C}" srcOrd="5" destOrd="0" presId="urn:microsoft.com/office/officeart/2005/8/layout/venn3"/>
    <dgm:cxn modelId="{3AC2DC75-BEFC-FD4D-B421-0829A7EE5294}" type="presParOf" srcId="{A7F0BCF9-8F4A-4302-B0BC-8F8EED844E99}" destId="{85E644E2-6344-4588-9C5F-526D445ED25E}" srcOrd="6" destOrd="0" presId="urn:microsoft.com/office/officeart/2005/8/layout/venn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A6EA62A-A682-4708-95F8-D77DB32DA1FA}" type="doc">
      <dgm:prSet loTypeId="urn:microsoft.com/office/officeart/2005/8/layout/radial6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A76D671-A3B5-4E31-8997-CAE0A7A0A24D}">
      <dgm:prSet phldrT="[Text]"/>
      <dgm:spPr/>
      <dgm:t>
        <a:bodyPr/>
        <a:lstStyle/>
        <a:p>
          <a:endParaRPr lang="en-US" dirty="0"/>
        </a:p>
      </dgm:t>
    </dgm:pt>
    <dgm:pt modelId="{ABEC32D0-FA5B-4484-88F5-CD1437D9B333}" type="parTrans" cxnId="{E8B3EB5A-F517-4736-ACC9-75A3287DB3BD}">
      <dgm:prSet/>
      <dgm:spPr/>
      <dgm:t>
        <a:bodyPr/>
        <a:lstStyle/>
        <a:p>
          <a:endParaRPr lang="en-US"/>
        </a:p>
      </dgm:t>
    </dgm:pt>
    <dgm:pt modelId="{CBFD987C-70CD-427F-9E73-E2355D9F7796}" type="sibTrans" cxnId="{E8B3EB5A-F517-4736-ACC9-75A3287DB3BD}">
      <dgm:prSet/>
      <dgm:spPr/>
      <dgm:t>
        <a:bodyPr/>
        <a:lstStyle/>
        <a:p>
          <a:endParaRPr lang="en-US"/>
        </a:p>
      </dgm:t>
    </dgm:pt>
    <dgm:pt modelId="{E91C62BD-6534-4626-95DF-2BE1929A0DB3}">
      <dgm:prSet phldrT="[Text]" custT="1"/>
      <dgm:spPr/>
      <dgm:t>
        <a:bodyPr/>
        <a:lstStyle/>
        <a:p>
          <a:endParaRPr lang="en-US" sz="1500" b="1" dirty="0" smtClean="0">
            <a:latin typeface="Arial Narrow" panose="020B0606020202030204" pitchFamily="34" charset="0"/>
          </a:endParaRPr>
        </a:p>
        <a:p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Pendidikan</a:t>
          </a:r>
          <a:r>
            <a:rPr lang="en-US" sz="1500" b="1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Karakter</a:t>
          </a:r>
          <a:endParaRPr lang="en-US" sz="1500" b="1" dirty="0" smtClean="0">
            <a:solidFill>
              <a:srgbClr val="000000"/>
            </a:solidFill>
            <a:latin typeface="Arial Narrow" panose="020B0606020202030204" pitchFamily="34" charset="0"/>
          </a:endParaRPr>
        </a:p>
        <a:p>
          <a:endParaRPr lang="en-US" sz="1500" b="1" dirty="0">
            <a:latin typeface="Arial Narrow" panose="020B0606020202030204" pitchFamily="34" charset="0"/>
          </a:endParaRPr>
        </a:p>
      </dgm:t>
    </dgm:pt>
    <dgm:pt modelId="{157E1937-5AC6-4E5F-BEBF-B3997EC7D920}" type="parTrans" cxnId="{5D48585D-EC08-4D51-91DA-4BE560C4BE81}">
      <dgm:prSet/>
      <dgm:spPr/>
      <dgm:t>
        <a:bodyPr/>
        <a:lstStyle/>
        <a:p>
          <a:endParaRPr lang="en-US"/>
        </a:p>
      </dgm:t>
    </dgm:pt>
    <dgm:pt modelId="{5B2668BC-8EE9-430D-AFB1-A110E975CDB1}" type="sibTrans" cxnId="{5D48585D-EC08-4D51-91DA-4BE560C4BE81}">
      <dgm:prSet/>
      <dgm:spPr/>
      <dgm:t>
        <a:bodyPr/>
        <a:lstStyle/>
        <a:p>
          <a:endParaRPr lang="en-US"/>
        </a:p>
      </dgm:t>
    </dgm:pt>
    <dgm:pt modelId="{4F08AFF3-FD32-402A-BD64-55DA9F5E8B6D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Lomba</a:t>
          </a:r>
          <a:r>
            <a:rPr lang="en-US" sz="1400" b="1" dirty="0" smtClean="0">
              <a:solidFill>
                <a:srgbClr val="000000"/>
              </a:solidFill>
              <a:latin typeface="Arial Narrow" panose="020B0606020202030204" pitchFamily="34" charset="0"/>
            </a:rPr>
            <a:t>, Festival, </a:t>
          </a:r>
          <a:r>
            <a:rPr lang="en-US" sz="14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dan</a:t>
          </a:r>
          <a:r>
            <a:rPr lang="en-US" sz="1400" b="1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4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Olimpiade</a:t>
          </a:r>
          <a:endParaRPr lang="en-US" sz="14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BD3C094B-9373-4004-9E0E-ACAEDD14634D}" type="parTrans" cxnId="{711B206D-1098-4876-8BD8-A63074FC5E1F}">
      <dgm:prSet/>
      <dgm:spPr/>
      <dgm:t>
        <a:bodyPr/>
        <a:lstStyle/>
        <a:p>
          <a:endParaRPr lang="en-US"/>
        </a:p>
      </dgm:t>
    </dgm:pt>
    <dgm:pt modelId="{A8D9A457-B02E-479B-BD9A-8C112443DADB}" type="sibTrans" cxnId="{711B206D-1098-4876-8BD8-A63074FC5E1F}">
      <dgm:prSet/>
      <dgm:spPr/>
      <dgm:t>
        <a:bodyPr/>
        <a:lstStyle/>
        <a:p>
          <a:endParaRPr lang="en-US"/>
        </a:p>
      </dgm:t>
    </dgm:pt>
    <dgm:pt modelId="{4D77FCA4-FF90-4ACA-9EDB-9134D9D353D4}">
      <dgm:prSet phldrT="[Text]" custT="1"/>
      <dgm:spPr/>
      <dgm:t>
        <a:bodyPr/>
        <a:lstStyle/>
        <a:p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Beasiswa</a:t>
          </a:r>
          <a:r>
            <a:rPr lang="en-US" sz="1500" b="1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Prestasi</a:t>
          </a:r>
          <a:endParaRPr lang="en-US" sz="15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E68D828E-5A38-446C-BA41-CA9012557E7A}" type="parTrans" cxnId="{42256178-2A6D-4F86-B9A7-D5D351D2FA32}">
      <dgm:prSet/>
      <dgm:spPr/>
      <dgm:t>
        <a:bodyPr/>
        <a:lstStyle/>
        <a:p>
          <a:endParaRPr lang="en-US"/>
        </a:p>
      </dgm:t>
    </dgm:pt>
    <dgm:pt modelId="{74D42D98-FEEC-4748-8C27-93A11852D0ED}" type="sibTrans" cxnId="{42256178-2A6D-4F86-B9A7-D5D351D2FA32}">
      <dgm:prSet/>
      <dgm:spPr/>
      <dgm:t>
        <a:bodyPr/>
        <a:lstStyle/>
        <a:p>
          <a:endParaRPr lang="en-US"/>
        </a:p>
      </dgm:t>
    </dgm:pt>
    <dgm:pt modelId="{F2DC343A-14CD-4EDC-A567-A40D14142CDB}">
      <dgm:prSet phldrT="[Text]" custT="1"/>
      <dgm:spPr/>
      <dgm:t>
        <a:bodyPr/>
        <a:lstStyle/>
        <a:p>
          <a:pPr rtl="0"/>
          <a:r>
            <a:rPr lang="en-US" sz="1400" b="1" dirty="0" smtClean="0">
              <a:solidFill>
                <a:srgbClr val="000000"/>
              </a:solidFill>
              <a:latin typeface="Arial Narrow" panose="020B0606020202030204" pitchFamily="34" charset="0"/>
            </a:rPr>
            <a:t>PEMBINAAN UKS</a:t>
          </a:r>
          <a:endParaRPr lang="en-US" sz="14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926B7681-BFC4-486B-BB4B-07C636866AC7}" type="parTrans" cxnId="{FE14C4FC-2E45-4C06-963A-C18DB5FF12ED}">
      <dgm:prSet/>
      <dgm:spPr/>
      <dgm:t>
        <a:bodyPr/>
        <a:lstStyle/>
        <a:p>
          <a:endParaRPr lang="en-US"/>
        </a:p>
      </dgm:t>
    </dgm:pt>
    <dgm:pt modelId="{83C63246-54A0-45BE-9A5A-1C4523A541EE}" type="sibTrans" cxnId="{FE14C4FC-2E45-4C06-963A-C18DB5FF12ED}">
      <dgm:prSet/>
      <dgm:spPr/>
      <dgm:t>
        <a:bodyPr/>
        <a:lstStyle/>
        <a:p>
          <a:endParaRPr lang="en-US"/>
        </a:p>
      </dgm:t>
    </dgm:pt>
    <dgm:pt modelId="{2F95CBB8-BB09-4A96-A323-86045E773AE2}">
      <dgm:prSet/>
      <dgm:spPr/>
      <dgm:t>
        <a:bodyPr/>
        <a:lstStyle/>
        <a:p>
          <a:endParaRPr lang="en-US" dirty="0"/>
        </a:p>
      </dgm:t>
    </dgm:pt>
    <dgm:pt modelId="{86D83E3A-7DA0-46B9-9264-B735FDC4B653}" type="parTrans" cxnId="{600FC75E-1FE7-4094-9822-7C85E343577B}">
      <dgm:prSet/>
      <dgm:spPr/>
      <dgm:t>
        <a:bodyPr/>
        <a:lstStyle/>
        <a:p>
          <a:endParaRPr lang="en-US"/>
        </a:p>
      </dgm:t>
    </dgm:pt>
    <dgm:pt modelId="{24924BB3-0EFC-45C0-84A7-F0212D359CAA}" type="sibTrans" cxnId="{600FC75E-1FE7-4094-9822-7C85E343577B}">
      <dgm:prSet/>
      <dgm:spPr/>
      <dgm:t>
        <a:bodyPr/>
        <a:lstStyle/>
        <a:p>
          <a:endParaRPr lang="en-US"/>
        </a:p>
      </dgm:t>
    </dgm:pt>
    <dgm:pt modelId="{A33C3C8B-4B62-4ED8-8A24-3E9AEC08CAAE}">
      <dgm:prSet/>
      <dgm:spPr/>
      <dgm:t>
        <a:bodyPr/>
        <a:lstStyle/>
        <a:p>
          <a:endParaRPr lang="en-US"/>
        </a:p>
      </dgm:t>
    </dgm:pt>
    <dgm:pt modelId="{234028C1-1F59-4394-9D28-4BC4A412EEB6}" type="parTrans" cxnId="{D54339AB-C81C-47EB-A810-38F2B4EFB08F}">
      <dgm:prSet/>
      <dgm:spPr/>
      <dgm:t>
        <a:bodyPr/>
        <a:lstStyle/>
        <a:p>
          <a:endParaRPr lang="en-US"/>
        </a:p>
      </dgm:t>
    </dgm:pt>
    <dgm:pt modelId="{8DB0FE41-B03B-4FE7-BB8F-3C6195A31B72}" type="sibTrans" cxnId="{D54339AB-C81C-47EB-A810-38F2B4EFB08F}">
      <dgm:prSet/>
      <dgm:spPr/>
      <dgm:t>
        <a:bodyPr/>
        <a:lstStyle/>
        <a:p>
          <a:endParaRPr lang="en-US"/>
        </a:p>
      </dgm:t>
    </dgm:pt>
    <dgm:pt modelId="{AB3C4202-79FB-4E97-93D7-BC2338306BEF}">
      <dgm:prSet phldrT="[Text]" custT="1"/>
      <dgm:spPr/>
      <dgm:t>
        <a:bodyPr/>
        <a:lstStyle/>
        <a:p>
          <a:pPr rtl="0"/>
          <a:r>
            <a:rPr lang="en-US" sz="1400" b="1" dirty="0" smtClean="0">
              <a:solidFill>
                <a:srgbClr val="000000"/>
              </a:solidFill>
              <a:latin typeface="Arial Narrow" panose="020B0606020202030204" pitchFamily="34" charset="0"/>
            </a:rPr>
            <a:t>PIP/KIP</a:t>
          </a:r>
          <a:endParaRPr lang="en-US" sz="14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8336E692-F695-4E25-A587-96B700E53783}" type="parTrans" cxnId="{27E16E62-62F4-4D70-9953-3692E6D0A76A}">
      <dgm:prSet/>
      <dgm:spPr/>
      <dgm:t>
        <a:bodyPr/>
        <a:lstStyle/>
        <a:p>
          <a:endParaRPr lang="en-US"/>
        </a:p>
      </dgm:t>
    </dgm:pt>
    <dgm:pt modelId="{7CBBC23D-3DA9-481E-90F7-5EBBB1360C6B}" type="sibTrans" cxnId="{27E16E62-62F4-4D70-9953-3692E6D0A76A}">
      <dgm:prSet/>
      <dgm:spPr/>
      <dgm:t>
        <a:bodyPr/>
        <a:lstStyle/>
        <a:p>
          <a:endParaRPr lang="en-US"/>
        </a:p>
      </dgm:t>
    </dgm:pt>
    <dgm:pt modelId="{0C093C1E-992D-455B-8946-2770CCFDBBF8}">
      <dgm:prSet/>
      <dgm:spPr/>
      <dgm:t>
        <a:bodyPr/>
        <a:lstStyle/>
        <a:p>
          <a:endParaRPr lang="en-US"/>
        </a:p>
      </dgm:t>
    </dgm:pt>
    <dgm:pt modelId="{B3BD1051-8D1D-46F7-AD36-44D78CCC0ECB}" type="parTrans" cxnId="{6469D517-E683-4F68-9A8A-72A5048923C2}">
      <dgm:prSet/>
      <dgm:spPr/>
      <dgm:t>
        <a:bodyPr/>
        <a:lstStyle/>
        <a:p>
          <a:endParaRPr lang="en-US"/>
        </a:p>
      </dgm:t>
    </dgm:pt>
    <dgm:pt modelId="{DCC6DCFF-1131-44B5-9DC3-FDED7E7E144A}" type="sibTrans" cxnId="{6469D517-E683-4F68-9A8A-72A5048923C2}">
      <dgm:prSet/>
      <dgm:spPr/>
      <dgm:t>
        <a:bodyPr/>
        <a:lstStyle/>
        <a:p>
          <a:endParaRPr lang="en-US"/>
        </a:p>
      </dgm:t>
    </dgm:pt>
    <dgm:pt modelId="{BAC71961-6C16-4865-B5C9-01441A61641C}">
      <dgm:prSet/>
      <dgm:spPr/>
      <dgm:t>
        <a:bodyPr/>
        <a:lstStyle/>
        <a:p>
          <a:endParaRPr lang="en-US"/>
        </a:p>
      </dgm:t>
    </dgm:pt>
    <dgm:pt modelId="{3581C808-718E-40D6-832E-46154392B8A1}" type="parTrans" cxnId="{348E46EC-598F-43AB-BB74-9B648BF37AE6}">
      <dgm:prSet/>
      <dgm:spPr/>
      <dgm:t>
        <a:bodyPr/>
        <a:lstStyle/>
        <a:p>
          <a:endParaRPr lang="en-US"/>
        </a:p>
      </dgm:t>
    </dgm:pt>
    <dgm:pt modelId="{DE05E865-795E-4677-9006-F89605F46268}" type="sibTrans" cxnId="{348E46EC-598F-43AB-BB74-9B648BF37AE6}">
      <dgm:prSet/>
      <dgm:spPr/>
      <dgm:t>
        <a:bodyPr/>
        <a:lstStyle/>
        <a:p>
          <a:endParaRPr lang="en-US"/>
        </a:p>
      </dgm:t>
    </dgm:pt>
    <dgm:pt modelId="{4949A903-34B2-4DBA-8669-42008B0C21E9}">
      <dgm:prSet/>
      <dgm:spPr/>
      <dgm:t>
        <a:bodyPr/>
        <a:lstStyle/>
        <a:p>
          <a:endParaRPr lang="en-US"/>
        </a:p>
      </dgm:t>
    </dgm:pt>
    <dgm:pt modelId="{B85DB48D-A187-4ABB-A860-52148CAB43A3}" type="parTrans" cxnId="{6E1CA87F-DE48-4193-87FA-830AE89BCCC9}">
      <dgm:prSet/>
      <dgm:spPr/>
      <dgm:t>
        <a:bodyPr/>
        <a:lstStyle/>
        <a:p>
          <a:endParaRPr lang="en-US"/>
        </a:p>
      </dgm:t>
    </dgm:pt>
    <dgm:pt modelId="{95F086D8-A769-4892-9C7C-09CA16E8F391}" type="sibTrans" cxnId="{6E1CA87F-DE48-4193-87FA-830AE89BCCC9}">
      <dgm:prSet/>
      <dgm:spPr/>
      <dgm:t>
        <a:bodyPr/>
        <a:lstStyle/>
        <a:p>
          <a:endParaRPr lang="en-US"/>
        </a:p>
      </dgm:t>
    </dgm:pt>
    <dgm:pt modelId="{508D3308-CCBE-4112-A98D-6F55AB4CCEC8}" type="pres">
      <dgm:prSet presAssocID="{2A6EA62A-A682-4708-95F8-D77DB32DA1F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5EA5EE-8814-4FAD-9EAD-D326F9E37512}" type="pres">
      <dgm:prSet presAssocID="{EA76D671-A3B5-4E31-8997-CAE0A7A0A24D}" presName="centerShape" presStyleLbl="node0" presStyleIdx="0" presStyleCnt="1" custScaleX="96275" custScaleY="74031" custLinFactNeighborX="-2770" custLinFactNeighborY="-4360"/>
      <dgm:spPr/>
      <dgm:t>
        <a:bodyPr/>
        <a:lstStyle/>
        <a:p>
          <a:endParaRPr lang="en-US"/>
        </a:p>
      </dgm:t>
    </dgm:pt>
    <dgm:pt modelId="{41C61944-38CE-46D9-B04F-3BD223DD20E0}" type="pres">
      <dgm:prSet presAssocID="{E91C62BD-6534-4626-95DF-2BE1929A0DB3}" presName="node" presStyleLbl="node1" presStyleIdx="0" presStyleCnt="5" custScaleX="125420" custScaleY="73273" custRadScaleRad="86813" custRadScaleInc="-2932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678418-E09D-45C1-A5B1-5988F3A75C97}" type="pres">
      <dgm:prSet presAssocID="{E91C62BD-6534-4626-95DF-2BE1929A0DB3}" presName="dummy" presStyleCnt="0"/>
      <dgm:spPr/>
    </dgm:pt>
    <dgm:pt modelId="{14CFFDEC-7A28-41D2-95E9-9C2FE5CB4D3D}" type="pres">
      <dgm:prSet presAssocID="{5B2668BC-8EE9-430D-AFB1-A110E975CDB1}" presName="sibTrans" presStyleLbl="sibTrans2D1" presStyleIdx="0" presStyleCnt="5" custLinFactNeighborX="7496" custLinFactNeighborY="-2260"/>
      <dgm:spPr/>
      <dgm:t>
        <a:bodyPr/>
        <a:lstStyle/>
        <a:p>
          <a:endParaRPr lang="en-US"/>
        </a:p>
      </dgm:t>
    </dgm:pt>
    <dgm:pt modelId="{4A08B68D-1E04-4107-9063-25EBAE00914A}" type="pres">
      <dgm:prSet presAssocID="{4F08AFF3-FD32-402A-BD64-55DA9F5E8B6D}" presName="node" presStyleLbl="node1" presStyleIdx="1" presStyleCnt="5" custScaleX="128581" custScaleY="82969" custRadScaleRad="92856" custRadScaleInc="229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21B3B8-37C5-455F-9B45-7CA49C2C232E}" type="pres">
      <dgm:prSet presAssocID="{4F08AFF3-FD32-402A-BD64-55DA9F5E8B6D}" presName="dummy" presStyleCnt="0"/>
      <dgm:spPr/>
    </dgm:pt>
    <dgm:pt modelId="{390C3439-2800-4C9F-B46D-A023367E8FC2}" type="pres">
      <dgm:prSet presAssocID="{A8D9A457-B02E-479B-BD9A-8C112443DADB}" presName="sibTrans" presStyleLbl="sibTrans2D1" presStyleIdx="1" presStyleCnt="5" custScaleX="124250" custScaleY="116699" custLinFactNeighborX="-6333" custLinFactNeighborY="2735"/>
      <dgm:spPr/>
      <dgm:t>
        <a:bodyPr/>
        <a:lstStyle/>
        <a:p>
          <a:endParaRPr lang="en-US"/>
        </a:p>
      </dgm:t>
    </dgm:pt>
    <dgm:pt modelId="{6149B6BE-A1B0-4CBB-98E8-5934D06648A4}" type="pres">
      <dgm:prSet presAssocID="{4D77FCA4-FF90-4ACA-9EDB-9134D9D353D4}" presName="node" presStyleLbl="node1" presStyleIdx="2" presStyleCnt="5" custScaleX="125420" custScaleY="73848" custRadScaleRad="75226" custRadScaleInc="-700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622B40-5A29-4CAE-BDBE-A90788200545}" type="pres">
      <dgm:prSet presAssocID="{4D77FCA4-FF90-4ACA-9EDB-9134D9D353D4}" presName="dummy" presStyleCnt="0"/>
      <dgm:spPr/>
    </dgm:pt>
    <dgm:pt modelId="{C73EC3B5-963C-49F5-90CD-EC51CF66BD53}" type="pres">
      <dgm:prSet presAssocID="{74D42D98-FEEC-4748-8C27-93A11852D0ED}" presName="sibTrans" presStyleLbl="sibTrans2D1" presStyleIdx="2" presStyleCnt="5" custLinFactNeighborX="3462" custLinFactNeighborY="4796"/>
      <dgm:spPr/>
      <dgm:t>
        <a:bodyPr/>
        <a:lstStyle/>
        <a:p>
          <a:endParaRPr lang="en-US"/>
        </a:p>
      </dgm:t>
    </dgm:pt>
    <dgm:pt modelId="{DCCBA5BF-E6B3-41AC-AB5B-D7351497E451}" type="pres">
      <dgm:prSet presAssocID="{F2DC343A-14CD-4EDC-A567-A40D14142CDB}" presName="node" presStyleLbl="node1" presStyleIdx="3" presStyleCnt="5" custScaleX="122242" custScaleY="76086" custRadScaleRad="93267" custRadScaleInc="7795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6487A4-6E89-45DE-ABAE-B212A38851DB}" type="pres">
      <dgm:prSet presAssocID="{F2DC343A-14CD-4EDC-A567-A40D14142CDB}" presName="dummy" presStyleCnt="0"/>
      <dgm:spPr/>
    </dgm:pt>
    <dgm:pt modelId="{09899AC5-7D91-49E1-9487-1D3D28B1CEDA}" type="pres">
      <dgm:prSet presAssocID="{83C63246-54A0-45BE-9A5A-1C4523A541EE}" presName="sibTrans" presStyleLbl="sibTrans2D1" presStyleIdx="3" presStyleCnt="5" custLinFactNeighborX="-7744" custLinFactNeighborY="-3777"/>
      <dgm:spPr/>
      <dgm:t>
        <a:bodyPr/>
        <a:lstStyle/>
        <a:p>
          <a:endParaRPr lang="en-US"/>
        </a:p>
      </dgm:t>
    </dgm:pt>
    <dgm:pt modelId="{A6CF52AF-45F4-4BAD-88C4-150BF7EACEE7}" type="pres">
      <dgm:prSet presAssocID="{AB3C4202-79FB-4E97-93D7-BC2338306BEF}" presName="node" presStyleLbl="node1" presStyleIdx="4" presStyleCnt="5" custScaleX="122135" custScaleY="81203" custRadScaleRad="102658" custRadScaleInc="-1593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1FD623-BB0A-4E29-8929-C8321314E7E5}" type="pres">
      <dgm:prSet presAssocID="{AB3C4202-79FB-4E97-93D7-BC2338306BEF}" presName="dummy" presStyleCnt="0"/>
      <dgm:spPr/>
    </dgm:pt>
    <dgm:pt modelId="{A9D04CF8-CA3B-4C23-BC2B-0C1DF2035D60}" type="pres">
      <dgm:prSet presAssocID="{7CBBC23D-3DA9-481E-90F7-5EBBB1360C6B}" presName="sibTrans" presStyleLbl="sibTrans2D1" presStyleIdx="4" presStyleCnt="5" custScaleX="110604" custLinFactNeighborX="-1172" custLinFactNeighborY="-7933"/>
      <dgm:spPr/>
      <dgm:t>
        <a:bodyPr/>
        <a:lstStyle/>
        <a:p>
          <a:endParaRPr lang="en-US"/>
        </a:p>
      </dgm:t>
    </dgm:pt>
  </dgm:ptLst>
  <dgm:cxnLst>
    <dgm:cxn modelId="{3C162756-39C4-0C40-8135-D33185E4D825}" type="presOf" srcId="{4D77FCA4-FF90-4ACA-9EDB-9134D9D353D4}" destId="{6149B6BE-A1B0-4CBB-98E8-5934D06648A4}" srcOrd="0" destOrd="0" presId="urn:microsoft.com/office/officeart/2005/8/layout/radial6"/>
    <dgm:cxn modelId="{6E1CA87F-DE48-4193-87FA-830AE89BCCC9}" srcId="{0C093C1E-992D-455B-8946-2770CCFDBBF8}" destId="{4949A903-34B2-4DBA-8669-42008B0C21E9}" srcOrd="1" destOrd="0" parTransId="{B85DB48D-A187-4ABB-A860-52148CAB43A3}" sibTransId="{95F086D8-A769-4892-9C7C-09CA16E8F391}"/>
    <dgm:cxn modelId="{F0E9AB0A-31BB-8844-8FBA-E26A022DDEC9}" type="presOf" srcId="{E91C62BD-6534-4626-95DF-2BE1929A0DB3}" destId="{41C61944-38CE-46D9-B04F-3BD223DD20E0}" srcOrd="0" destOrd="0" presId="urn:microsoft.com/office/officeart/2005/8/layout/radial6"/>
    <dgm:cxn modelId="{941600A3-3B22-6340-BC82-543E3778AB53}" type="presOf" srcId="{5B2668BC-8EE9-430D-AFB1-A110E975CDB1}" destId="{14CFFDEC-7A28-41D2-95E9-9C2FE5CB4D3D}" srcOrd="0" destOrd="0" presId="urn:microsoft.com/office/officeart/2005/8/layout/radial6"/>
    <dgm:cxn modelId="{FE14C4FC-2E45-4C06-963A-C18DB5FF12ED}" srcId="{EA76D671-A3B5-4E31-8997-CAE0A7A0A24D}" destId="{F2DC343A-14CD-4EDC-A567-A40D14142CDB}" srcOrd="3" destOrd="0" parTransId="{926B7681-BFC4-486B-BB4B-07C636866AC7}" sibTransId="{83C63246-54A0-45BE-9A5A-1C4523A541EE}"/>
    <dgm:cxn modelId="{975C6F5C-5D1A-0341-967A-1D620C858536}" type="presOf" srcId="{4F08AFF3-FD32-402A-BD64-55DA9F5E8B6D}" destId="{4A08B68D-1E04-4107-9063-25EBAE00914A}" srcOrd="0" destOrd="0" presId="urn:microsoft.com/office/officeart/2005/8/layout/radial6"/>
    <dgm:cxn modelId="{42256178-2A6D-4F86-B9A7-D5D351D2FA32}" srcId="{EA76D671-A3B5-4E31-8997-CAE0A7A0A24D}" destId="{4D77FCA4-FF90-4ACA-9EDB-9134D9D353D4}" srcOrd="2" destOrd="0" parTransId="{E68D828E-5A38-446C-BA41-CA9012557E7A}" sibTransId="{74D42D98-FEEC-4748-8C27-93A11852D0ED}"/>
    <dgm:cxn modelId="{600FC75E-1FE7-4094-9822-7C85E343577B}" srcId="{2A6EA62A-A682-4708-95F8-D77DB32DA1FA}" destId="{2F95CBB8-BB09-4A96-A323-86045E773AE2}" srcOrd="1" destOrd="0" parTransId="{86D83E3A-7DA0-46B9-9264-B735FDC4B653}" sibTransId="{24924BB3-0EFC-45C0-84A7-F0212D359CAA}"/>
    <dgm:cxn modelId="{5D48585D-EC08-4D51-91DA-4BE560C4BE81}" srcId="{EA76D671-A3B5-4E31-8997-CAE0A7A0A24D}" destId="{E91C62BD-6534-4626-95DF-2BE1929A0DB3}" srcOrd="0" destOrd="0" parTransId="{157E1937-5AC6-4E5F-BEBF-B3997EC7D920}" sibTransId="{5B2668BC-8EE9-430D-AFB1-A110E975CDB1}"/>
    <dgm:cxn modelId="{A63611B4-BBE5-3E40-9671-5C6351864F7C}" type="presOf" srcId="{83C63246-54A0-45BE-9A5A-1C4523A541EE}" destId="{09899AC5-7D91-49E1-9487-1D3D28B1CEDA}" srcOrd="0" destOrd="0" presId="urn:microsoft.com/office/officeart/2005/8/layout/radial6"/>
    <dgm:cxn modelId="{76ACEABC-AAB5-4B49-85EB-3ECDE48C30D9}" type="presOf" srcId="{2A6EA62A-A682-4708-95F8-D77DB32DA1FA}" destId="{508D3308-CCBE-4112-A98D-6F55AB4CCEC8}" srcOrd="0" destOrd="0" presId="urn:microsoft.com/office/officeart/2005/8/layout/radial6"/>
    <dgm:cxn modelId="{711B206D-1098-4876-8BD8-A63074FC5E1F}" srcId="{EA76D671-A3B5-4E31-8997-CAE0A7A0A24D}" destId="{4F08AFF3-FD32-402A-BD64-55DA9F5E8B6D}" srcOrd="1" destOrd="0" parTransId="{BD3C094B-9373-4004-9E0E-ACAEDD14634D}" sibTransId="{A8D9A457-B02E-479B-BD9A-8C112443DADB}"/>
    <dgm:cxn modelId="{239291E2-83A0-5B43-928A-39C013126B27}" type="presOf" srcId="{A8D9A457-B02E-479B-BD9A-8C112443DADB}" destId="{390C3439-2800-4C9F-B46D-A023367E8FC2}" srcOrd="0" destOrd="0" presId="urn:microsoft.com/office/officeart/2005/8/layout/radial6"/>
    <dgm:cxn modelId="{10CDE1D6-BF1E-C14A-BC44-AC0ED1C5F5E3}" type="presOf" srcId="{F2DC343A-14CD-4EDC-A567-A40D14142CDB}" destId="{DCCBA5BF-E6B3-41AC-AB5B-D7351497E451}" srcOrd="0" destOrd="0" presId="urn:microsoft.com/office/officeart/2005/8/layout/radial6"/>
    <dgm:cxn modelId="{E8B3EB5A-F517-4736-ACC9-75A3287DB3BD}" srcId="{2A6EA62A-A682-4708-95F8-D77DB32DA1FA}" destId="{EA76D671-A3B5-4E31-8997-CAE0A7A0A24D}" srcOrd="0" destOrd="0" parTransId="{ABEC32D0-FA5B-4484-88F5-CD1437D9B333}" sibTransId="{CBFD987C-70CD-427F-9E73-E2355D9F7796}"/>
    <dgm:cxn modelId="{348E46EC-598F-43AB-BB74-9B648BF37AE6}" srcId="{0C093C1E-992D-455B-8946-2770CCFDBBF8}" destId="{BAC71961-6C16-4865-B5C9-01441A61641C}" srcOrd="0" destOrd="0" parTransId="{3581C808-718E-40D6-832E-46154392B8A1}" sibTransId="{DE05E865-795E-4677-9006-F89605F46268}"/>
    <dgm:cxn modelId="{6469D517-E683-4F68-9A8A-72A5048923C2}" srcId="{2A6EA62A-A682-4708-95F8-D77DB32DA1FA}" destId="{0C093C1E-992D-455B-8946-2770CCFDBBF8}" srcOrd="3" destOrd="0" parTransId="{B3BD1051-8D1D-46F7-AD36-44D78CCC0ECB}" sibTransId="{DCC6DCFF-1131-44B5-9DC3-FDED7E7E144A}"/>
    <dgm:cxn modelId="{9F3AC303-B704-394A-BB72-F6B769EB87FE}" type="presOf" srcId="{74D42D98-FEEC-4748-8C27-93A11852D0ED}" destId="{C73EC3B5-963C-49F5-90CD-EC51CF66BD53}" srcOrd="0" destOrd="0" presId="urn:microsoft.com/office/officeart/2005/8/layout/radial6"/>
    <dgm:cxn modelId="{27E16E62-62F4-4D70-9953-3692E6D0A76A}" srcId="{EA76D671-A3B5-4E31-8997-CAE0A7A0A24D}" destId="{AB3C4202-79FB-4E97-93D7-BC2338306BEF}" srcOrd="4" destOrd="0" parTransId="{8336E692-F695-4E25-A587-96B700E53783}" sibTransId="{7CBBC23D-3DA9-481E-90F7-5EBBB1360C6B}"/>
    <dgm:cxn modelId="{80C0D6A2-441B-4344-810B-4BB8C9F1A870}" type="presOf" srcId="{AB3C4202-79FB-4E97-93D7-BC2338306BEF}" destId="{A6CF52AF-45F4-4BAD-88C4-150BF7EACEE7}" srcOrd="0" destOrd="0" presId="urn:microsoft.com/office/officeart/2005/8/layout/radial6"/>
    <dgm:cxn modelId="{D54339AB-C81C-47EB-A810-38F2B4EFB08F}" srcId="{2A6EA62A-A682-4708-95F8-D77DB32DA1FA}" destId="{A33C3C8B-4B62-4ED8-8A24-3E9AEC08CAAE}" srcOrd="2" destOrd="0" parTransId="{234028C1-1F59-4394-9D28-4BC4A412EEB6}" sibTransId="{8DB0FE41-B03B-4FE7-BB8F-3C6195A31B72}"/>
    <dgm:cxn modelId="{00F2B1F4-8BC8-884F-9706-7730AB24ECFF}" type="presOf" srcId="{7CBBC23D-3DA9-481E-90F7-5EBBB1360C6B}" destId="{A9D04CF8-CA3B-4C23-BC2B-0C1DF2035D60}" srcOrd="0" destOrd="0" presId="urn:microsoft.com/office/officeart/2005/8/layout/radial6"/>
    <dgm:cxn modelId="{5488F917-5233-5D47-BB6A-9866E810BAD5}" type="presOf" srcId="{EA76D671-A3B5-4E31-8997-CAE0A7A0A24D}" destId="{285EA5EE-8814-4FAD-9EAD-D326F9E37512}" srcOrd="0" destOrd="0" presId="urn:microsoft.com/office/officeart/2005/8/layout/radial6"/>
    <dgm:cxn modelId="{B410959A-9ED3-B04C-AEDA-CC16D91F61A4}" type="presParOf" srcId="{508D3308-CCBE-4112-A98D-6F55AB4CCEC8}" destId="{285EA5EE-8814-4FAD-9EAD-D326F9E37512}" srcOrd="0" destOrd="0" presId="urn:microsoft.com/office/officeart/2005/8/layout/radial6"/>
    <dgm:cxn modelId="{7F27511E-45E4-FB49-8D5A-C57305FB5231}" type="presParOf" srcId="{508D3308-CCBE-4112-A98D-6F55AB4CCEC8}" destId="{41C61944-38CE-46D9-B04F-3BD223DD20E0}" srcOrd="1" destOrd="0" presId="urn:microsoft.com/office/officeart/2005/8/layout/radial6"/>
    <dgm:cxn modelId="{B499515B-14F2-4443-88C7-5D033C481DE1}" type="presParOf" srcId="{508D3308-CCBE-4112-A98D-6F55AB4CCEC8}" destId="{73678418-E09D-45C1-A5B1-5988F3A75C97}" srcOrd="2" destOrd="0" presId="urn:microsoft.com/office/officeart/2005/8/layout/radial6"/>
    <dgm:cxn modelId="{2DE30EF8-2C4E-F14B-9789-E94C591FBCEB}" type="presParOf" srcId="{508D3308-CCBE-4112-A98D-6F55AB4CCEC8}" destId="{14CFFDEC-7A28-41D2-95E9-9C2FE5CB4D3D}" srcOrd="3" destOrd="0" presId="urn:microsoft.com/office/officeart/2005/8/layout/radial6"/>
    <dgm:cxn modelId="{C3B3CDCA-417B-D643-B50F-A9BC24AD6386}" type="presParOf" srcId="{508D3308-CCBE-4112-A98D-6F55AB4CCEC8}" destId="{4A08B68D-1E04-4107-9063-25EBAE00914A}" srcOrd="4" destOrd="0" presId="urn:microsoft.com/office/officeart/2005/8/layout/radial6"/>
    <dgm:cxn modelId="{34DB5DEF-80D1-AA46-8BC8-8734F555612D}" type="presParOf" srcId="{508D3308-CCBE-4112-A98D-6F55AB4CCEC8}" destId="{AB21B3B8-37C5-455F-9B45-7CA49C2C232E}" srcOrd="5" destOrd="0" presId="urn:microsoft.com/office/officeart/2005/8/layout/radial6"/>
    <dgm:cxn modelId="{179159BF-FE82-A044-873C-77747BC7058B}" type="presParOf" srcId="{508D3308-CCBE-4112-A98D-6F55AB4CCEC8}" destId="{390C3439-2800-4C9F-B46D-A023367E8FC2}" srcOrd="6" destOrd="0" presId="urn:microsoft.com/office/officeart/2005/8/layout/radial6"/>
    <dgm:cxn modelId="{6818DCBA-148D-534B-A793-32B89513093B}" type="presParOf" srcId="{508D3308-CCBE-4112-A98D-6F55AB4CCEC8}" destId="{6149B6BE-A1B0-4CBB-98E8-5934D06648A4}" srcOrd="7" destOrd="0" presId="urn:microsoft.com/office/officeart/2005/8/layout/radial6"/>
    <dgm:cxn modelId="{C680FB00-2D2E-A140-B5C5-8D6E0FAC5482}" type="presParOf" srcId="{508D3308-CCBE-4112-A98D-6F55AB4CCEC8}" destId="{4B622B40-5A29-4CAE-BDBE-A90788200545}" srcOrd="8" destOrd="0" presId="urn:microsoft.com/office/officeart/2005/8/layout/radial6"/>
    <dgm:cxn modelId="{BCFDD3FA-9815-A94C-8BFF-94BC3EC18010}" type="presParOf" srcId="{508D3308-CCBE-4112-A98D-6F55AB4CCEC8}" destId="{C73EC3B5-963C-49F5-90CD-EC51CF66BD53}" srcOrd="9" destOrd="0" presId="urn:microsoft.com/office/officeart/2005/8/layout/radial6"/>
    <dgm:cxn modelId="{6DFD6593-23CB-624B-A091-CCDFC2A02EB9}" type="presParOf" srcId="{508D3308-CCBE-4112-A98D-6F55AB4CCEC8}" destId="{DCCBA5BF-E6B3-41AC-AB5B-D7351497E451}" srcOrd="10" destOrd="0" presId="urn:microsoft.com/office/officeart/2005/8/layout/radial6"/>
    <dgm:cxn modelId="{F5194F8E-5819-2443-9140-8226C30BAA68}" type="presParOf" srcId="{508D3308-CCBE-4112-A98D-6F55AB4CCEC8}" destId="{3A6487A4-6E89-45DE-ABAE-B212A38851DB}" srcOrd="11" destOrd="0" presId="urn:microsoft.com/office/officeart/2005/8/layout/radial6"/>
    <dgm:cxn modelId="{8A85EF83-9B45-4B48-8C79-465847317B2C}" type="presParOf" srcId="{508D3308-CCBE-4112-A98D-6F55AB4CCEC8}" destId="{09899AC5-7D91-49E1-9487-1D3D28B1CEDA}" srcOrd="12" destOrd="0" presId="urn:microsoft.com/office/officeart/2005/8/layout/radial6"/>
    <dgm:cxn modelId="{CF851BD8-0092-AC4C-84AF-83492AB82933}" type="presParOf" srcId="{508D3308-CCBE-4112-A98D-6F55AB4CCEC8}" destId="{A6CF52AF-45F4-4BAD-88C4-150BF7EACEE7}" srcOrd="13" destOrd="0" presId="urn:microsoft.com/office/officeart/2005/8/layout/radial6"/>
    <dgm:cxn modelId="{89986A84-CF7B-304D-A8A2-234165F4723C}" type="presParOf" srcId="{508D3308-CCBE-4112-A98D-6F55AB4CCEC8}" destId="{041FD623-BB0A-4E29-8929-C8321314E7E5}" srcOrd="14" destOrd="0" presId="urn:microsoft.com/office/officeart/2005/8/layout/radial6"/>
    <dgm:cxn modelId="{7ACE7F5A-3AA6-5444-BE6E-62E539B8862A}" type="presParOf" srcId="{508D3308-CCBE-4112-A98D-6F55AB4CCEC8}" destId="{A9D04CF8-CA3B-4C23-BC2B-0C1DF2035D60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A6EA62A-A682-4708-95F8-D77DB32DA1FA}" type="doc">
      <dgm:prSet loTypeId="urn:microsoft.com/office/officeart/2005/8/layout/radial6" loCatId="cycle" qsTypeId="urn:microsoft.com/office/officeart/2005/8/quickstyle/3d2" qsCatId="3D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E91C62BD-6534-4626-95DF-2BE1929A0DB3}">
      <dgm:prSet phldrT="[Text]" custT="1"/>
      <dgm:spPr/>
      <dgm:t>
        <a:bodyPr/>
        <a:lstStyle/>
        <a:p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Pendidikan</a:t>
          </a:r>
          <a:r>
            <a:rPr lang="en-US" sz="1500" b="1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Karakter</a:t>
          </a:r>
          <a:endParaRPr lang="en-US" sz="1500" b="1" dirty="0" smtClean="0">
            <a:solidFill>
              <a:srgbClr val="000000"/>
            </a:solidFill>
            <a:latin typeface="Arial Narrow" panose="020B0606020202030204" pitchFamily="34" charset="0"/>
          </a:endParaRPr>
        </a:p>
        <a:p>
          <a:endParaRPr lang="en-US" sz="15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157E1937-5AC6-4E5F-BEBF-B3997EC7D920}" type="parTrans" cxnId="{5D48585D-EC08-4D51-91DA-4BE560C4BE81}">
      <dgm:prSet/>
      <dgm:spPr/>
      <dgm:t>
        <a:bodyPr/>
        <a:lstStyle/>
        <a:p>
          <a:endParaRPr lang="en-US"/>
        </a:p>
      </dgm:t>
    </dgm:pt>
    <dgm:pt modelId="{5B2668BC-8EE9-430D-AFB1-A110E975CDB1}" type="sibTrans" cxnId="{5D48585D-EC08-4D51-91DA-4BE560C4BE81}">
      <dgm:prSet/>
      <dgm:spPr/>
      <dgm:t>
        <a:bodyPr/>
        <a:lstStyle/>
        <a:p>
          <a:endParaRPr lang="en-US"/>
        </a:p>
      </dgm:t>
    </dgm:pt>
    <dgm:pt modelId="{4F08AFF3-FD32-402A-BD64-55DA9F5E8B6D}">
      <dgm:prSet phldrT="[Text]" custT="1"/>
      <dgm:spPr/>
      <dgm:t>
        <a:bodyPr/>
        <a:lstStyle/>
        <a:p>
          <a:r>
            <a:rPr lang="en-US" sz="1400" b="1" dirty="0" err="1" smtClean="0">
              <a:solidFill>
                <a:schemeClr val="tx1"/>
              </a:solidFill>
              <a:latin typeface="Arial Narrow" panose="020B0606020202030204" pitchFamily="34" charset="0"/>
            </a:rPr>
            <a:t>Lomba</a:t>
          </a:r>
          <a:r>
            <a:rPr lang="en-US" sz="1400" b="1" dirty="0" smtClean="0">
              <a:solidFill>
                <a:schemeClr val="tx1"/>
              </a:solidFill>
              <a:latin typeface="Arial Narrow" panose="020B0606020202030204" pitchFamily="34" charset="0"/>
            </a:rPr>
            <a:t>, Festival, </a:t>
          </a:r>
          <a:r>
            <a:rPr lang="en-US" sz="1400" b="1" dirty="0" err="1" smtClean="0">
              <a:solidFill>
                <a:schemeClr val="tx1"/>
              </a:solidFill>
              <a:latin typeface="Arial Narrow" panose="020B0606020202030204" pitchFamily="34" charset="0"/>
            </a:rPr>
            <a:t>dan</a:t>
          </a:r>
          <a:r>
            <a:rPr lang="en-US" sz="1400" b="1" dirty="0" smtClean="0">
              <a:solidFill>
                <a:schemeClr val="tx1"/>
              </a:solidFill>
              <a:latin typeface="Arial Narrow" panose="020B0606020202030204" pitchFamily="34" charset="0"/>
            </a:rPr>
            <a:t> </a:t>
          </a:r>
          <a:r>
            <a:rPr lang="en-US" sz="1400" b="1" dirty="0" err="1" smtClean="0">
              <a:solidFill>
                <a:schemeClr val="tx1"/>
              </a:solidFill>
              <a:latin typeface="Arial Narrow" panose="020B0606020202030204" pitchFamily="34" charset="0"/>
            </a:rPr>
            <a:t>Olimpiade</a:t>
          </a:r>
          <a:endParaRPr lang="en-US" sz="1400" b="1" dirty="0">
            <a:solidFill>
              <a:schemeClr val="tx1"/>
            </a:solidFill>
            <a:latin typeface="Arial Narrow" panose="020B0606020202030204" pitchFamily="34" charset="0"/>
          </a:endParaRPr>
        </a:p>
      </dgm:t>
    </dgm:pt>
    <dgm:pt modelId="{BD3C094B-9373-4004-9E0E-ACAEDD14634D}" type="parTrans" cxnId="{711B206D-1098-4876-8BD8-A63074FC5E1F}">
      <dgm:prSet/>
      <dgm:spPr/>
      <dgm:t>
        <a:bodyPr/>
        <a:lstStyle/>
        <a:p>
          <a:endParaRPr lang="en-US"/>
        </a:p>
      </dgm:t>
    </dgm:pt>
    <dgm:pt modelId="{A8D9A457-B02E-479B-BD9A-8C112443DADB}" type="sibTrans" cxnId="{711B206D-1098-4876-8BD8-A63074FC5E1F}">
      <dgm:prSet/>
      <dgm:spPr/>
      <dgm:t>
        <a:bodyPr/>
        <a:lstStyle/>
        <a:p>
          <a:endParaRPr lang="en-US"/>
        </a:p>
      </dgm:t>
    </dgm:pt>
    <dgm:pt modelId="{4D77FCA4-FF90-4ACA-9EDB-9134D9D353D4}">
      <dgm:prSet phldrT="[Text]" custT="1"/>
      <dgm:spPr/>
      <dgm:t>
        <a:bodyPr/>
        <a:lstStyle/>
        <a:p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Beasiswa</a:t>
          </a:r>
          <a:r>
            <a:rPr lang="en-US" sz="1500" b="1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Prestasi</a:t>
          </a:r>
          <a:endParaRPr lang="en-US" sz="15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E68D828E-5A38-446C-BA41-CA9012557E7A}" type="parTrans" cxnId="{42256178-2A6D-4F86-B9A7-D5D351D2FA32}">
      <dgm:prSet/>
      <dgm:spPr/>
      <dgm:t>
        <a:bodyPr/>
        <a:lstStyle/>
        <a:p>
          <a:endParaRPr lang="en-US"/>
        </a:p>
      </dgm:t>
    </dgm:pt>
    <dgm:pt modelId="{74D42D98-FEEC-4748-8C27-93A11852D0ED}" type="sibTrans" cxnId="{42256178-2A6D-4F86-B9A7-D5D351D2FA32}">
      <dgm:prSet/>
      <dgm:spPr/>
      <dgm:t>
        <a:bodyPr/>
        <a:lstStyle/>
        <a:p>
          <a:endParaRPr lang="en-US"/>
        </a:p>
      </dgm:t>
    </dgm:pt>
    <dgm:pt modelId="{F2DC343A-14CD-4EDC-A567-A40D14142CDB}">
      <dgm:prSet phldrT="[Text]" custT="1"/>
      <dgm:spPr/>
      <dgm:t>
        <a:bodyPr/>
        <a:lstStyle/>
        <a:p>
          <a:pPr rtl="0"/>
          <a:r>
            <a:rPr lang="en-US" sz="1400" b="1" dirty="0" smtClean="0">
              <a:solidFill>
                <a:srgbClr val="000000"/>
              </a:solidFill>
              <a:latin typeface="Arial Narrow" panose="020B0606020202030204" pitchFamily="34" charset="0"/>
            </a:rPr>
            <a:t> UKS</a:t>
          </a:r>
          <a:endParaRPr lang="en-US" sz="14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926B7681-BFC4-486B-BB4B-07C636866AC7}" type="parTrans" cxnId="{FE14C4FC-2E45-4C06-963A-C18DB5FF12ED}">
      <dgm:prSet/>
      <dgm:spPr/>
      <dgm:t>
        <a:bodyPr/>
        <a:lstStyle/>
        <a:p>
          <a:endParaRPr lang="en-US"/>
        </a:p>
      </dgm:t>
    </dgm:pt>
    <dgm:pt modelId="{83C63246-54A0-45BE-9A5A-1C4523A541EE}" type="sibTrans" cxnId="{FE14C4FC-2E45-4C06-963A-C18DB5FF12ED}">
      <dgm:prSet/>
      <dgm:spPr/>
      <dgm:t>
        <a:bodyPr/>
        <a:lstStyle/>
        <a:p>
          <a:endParaRPr lang="en-US"/>
        </a:p>
      </dgm:t>
    </dgm:pt>
    <dgm:pt modelId="{2F95CBB8-BB09-4A96-A323-86045E773AE2}">
      <dgm:prSet/>
      <dgm:spPr/>
      <dgm:t>
        <a:bodyPr/>
        <a:lstStyle/>
        <a:p>
          <a:endParaRPr lang="en-US" dirty="0"/>
        </a:p>
      </dgm:t>
    </dgm:pt>
    <dgm:pt modelId="{86D83E3A-7DA0-46B9-9264-B735FDC4B653}" type="parTrans" cxnId="{600FC75E-1FE7-4094-9822-7C85E343577B}">
      <dgm:prSet/>
      <dgm:spPr/>
      <dgm:t>
        <a:bodyPr/>
        <a:lstStyle/>
        <a:p>
          <a:endParaRPr lang="en-US"/>
        </a:p>
      </dgm:t>
    </dgm:pt>
    <dgm:pt modelId="{24924BB3-0EFC-45C0-84A7-F0212D359CAA}" type="sibTrans" cxnId="{600FC75E-1FE7-4094-9822-7C85E343577B}">
      <dgm:prSet/>
      <dgm:spPr/>
      <dgm:t>
        <a:bodyPr/>
        <a:lstStyle/>
        <a:p>
          <a:endParaRPr lang="en-US"/>
        </a:p>
      </dgm:t>
    </dgm:pt>
    <dgm:pt modelId="{A33C3C8B-4B62-4ED8-8A24-3E9AEC08CAAE}">
      <dgm:prSet/>
      <dgm:spPr/>
      <dgm:t>
        <a:bodyPr/>
        <a:lstStyle/>
        <a:p>
          <a:endParaRPr lang="en-US"/>
        </a:p>
      </dgm:t>
    </dgm:pt>
    <dgm:pt modelId="{234028C1-1F59-4394-9D28-4BC4A412EEB6}" type="parTrans" cxnId="{D54339AB-C81C-47EB-A810-38F2B4EFB08F}">
      <dgm:prSet/>
      <dgm:spPr/>
      <dgm:t>
        <a:bodyPr/>
        <a:lstStyle/>
        <a:p>
          <a:endParaRPr lang="en-US"/>
        </a:p>
      </dgm:t>
    </dgm:pt>
    <dgm:pt modelId="{8DB0FE41-B03B-4FE7-BB8F-3C6195A31B72}" type="sibTrans" cxnId="{D54339AB-C81C-47EB-A810-38F2B4EFB08F}">
      <dgm:prSet/>
      <dgm:spPr/>
      <dgm:t>
        <a:bodyPr/>
        <a:lstStyle/>
        <a:p>
          <a:endParaRPr lang="en-US"/>
        </a:p>
      </dgm:t>
    </dgm:pt>
    <dgm:pt modelId="{AB3C4202-79FB-4E97-93D7-BC2338306BEF}">
      <dgm:prSet phldrT="[Text]" custT="1"/>
      <dgm:spPr/>
      <dgm:t>
        <a:bodyPr/>
        <a:lstStyle/>
        <a:p>
          <a:pPr rtl="0"/>
          <a:r>
            <a:rPr lang="en-US" sz="1400" b="1" dirty="0" smtClean="0">
              <a:solidFill>
                <a:srgbClr val="000000"/>
              </a:solidFill>
              <a:latin typeface="Arial Narrow" panose="020B0606020202030204" pitchFamily="34" charset="0"/>
            </a:rPr>
            <a:t>PIP/KIP</a:t>
          </a:r>
          <a:endParaRPr lang="en-US" sz="1400" b="1" dirty="0">
            <a:solidFill>
              <a:srgbClr val="000000"/>
            </a:solidFill>
            <a:latin typeface="Arial Narrow" panose="020B0606020202030204" pitchFamily="34" charset="0"/>
          </a:endParaRPr>
        </a:p>
      </dgm:t>
    </dgm:pt>
    <dgm:pt modelId="{8336E692-F695-4E25-A587-96B700E53783}" type="parTrans" cxnId="{27E16E62-62F4-4D70-9953-3692E6D0A76A}">
      <dgm:prSet/>
      <dgm:spPr/>
      <dgm:t>
        <a:bodyPr/>
        <a:lstStyle/>
        <a:p>
          <a:endParaRPr lang="en-US"/>
        </a:p>
      </dgm:t>
    </dgm:pt>
    <dgm:pt modelId="{7CBBC23D-3DA9-481E-90F7-5EBBB1360C6B}" type="sibTrans" cxnId="{27E16E62-62F4-4D70-9953-3692E6D0A76A}">
      <dgm:prSet/>
      <dgm:spPr/>
      <dgm:t>
        <a:bodyPr/>
        <a:lstStyle/>
        <a:p>
          <a:endParaRPr lang="en-US"/>
        </a:p>
      </dgm:t>
    </dgm:pt>
    <dgm:pt modelId="{EA76D671-A3B5-4E31-8997-CAE0A7A0A24D}">
      <dgm:prSet phldrT="[Text]" custT="1"/>
      <dgm:spPr/>
      <dgm:t>
        <a:bodyPr/>
        <a:lstStyle/>
        <a:p>
          <a:r>
            <a:rPr lang="en-US" sz="1200" b="1" dirty="0" smtClean="0">
              <a:solidFill>
                <a:srgbClr val="000000"/>
              </a:solidFill>
            </a:rPr>
            <a:t>1,336,525,196,000</a:t>
          </a:r>
          <a:endParaRPr lang="en-US" sz="1200" b="1" dirty="0">
            <a:solidFill>
              <a:srgbClr val="000000"/>
            </a:solidFill>
          </a:endParaRPr>
        </a:p>
      </dgm:t>
    </dgm:pt>
    <dgm:pt modelId="{CBFD987C-70CD-427F-9E73-E2355D9F7796}" type="sibTrans" cxnId="{E8B3EB5A-F517-4736-ACC9-75A3287DB3BD}">
      <dgm:prSet/>
      <dgm:spPr/>
      <dgm:t>
        <a:bodyPr/>
        <a:lstStyle/>
        <a:p>
          <a:endParaRPr lang="en-US"/>
        </a:p>
      </dgm:t>
    </dgm:pt>
    <dgm:pt modelId="{ABEC32D0-FA5B-4484-88F5-CD1437D9B333}" type="parTrans" cxnId="{E8B3EB5A-F517-4736-ACC9-75A3287DB3BD}">
      <dgm:prSet/>
      <dgm:spPr/>
      <dgm:t>
        <a:bodyPr/>
        <a:lstStyle/>
        <a:p>
          <a:endParaRPr lang="en-US"/>
        </a:p>
      </dgm:t>
    </dgm:pt>
    <dgm:pt modelId="{508D3308-CCBE-4112-A98D-6F55AB4CCEC8}" type="pres">
      <dgm:prSet presAssocID="{2A6EA62A-A682-4708-95F8-D77DB32DA1FA}" presName="Name0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85EA5EE-8814-4FAD-9EAD-D326F9E37512}" type="pres">
      <dgm:prSet presAssocID="{EA76D671-A3B5-4E31-8997-CAE0A7A0A24D}" presName="centerShape" presStyleLbl="node0" presStyleIdx="0" presStyleCnt="1" custScaleX="171039" custScaleY="74031" custLinFactNeighborX="-1503" custLinFactNeighborY="-485"/>
      <dgm:spPr/>
      <dgm:t>
        <a:bodyPr/>
        <a:lstStyle/>
        <a:p>
          <a:endParaRPr lang="en-US"/>
        </a:p>
      </dgm:t>
    </dgm:pt>
    <dgm:pt modelId="{41C61944-38CE-46D9-B04F-3BD223DD20E0}" type="pres">
      <dgm:prSet presAssocID="{E91C62BD-6534-4626-95DF-2BE1929A0DB3}" presName="node" presStyleLbl="node1" presStyleIdx="0" presStyleCnt="5" custScaleX="125420" custScaleY="116840" custRadScaleRad="82474" custRadScaleInc="-143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3678418-E09D-45C1-A5B1-5988F3A75C97}" type="pres">
      <dgm:prSet presAssocID="{E91C62BD-6534-4626-95DF-2BE1929A0DB3}" presName="dummy" presStyleCnt="0"/>
      <dgm:spPr/>
    </dgm:pt>
    <dgm:pt modelId="{14CFFDEC-7A28-41D2-95E9-9C2FE5CB4D3D}" type="pres">
      <dgm:prSet presAssocID="{5B2668BC-8EE9-430D-AFB1-A110E975CDB1}" presName="sibTrans" presStyleLbl="sibTrans2D1" presStyleIdx="0" presStyleCnt="5" custLinFactNeighborX="8821" custLinFactNeighborY="-5314"/>
      <dgm:spPr/>
      <dgm:t>
        <a:bodyPr/>
        <a:lstStyle/>
        <a:p>
          <a:endParaRPr lang="en-US"/>
        </a:p>
      </dgm:t>
    </dgm:pt>
    <dgm:pt modelId="{4A08B68D-1E04-4107-9063-25EBAE00914A}" type="pres">
      <dgm:prSet presAssocID="{4F08AFF3-FD32-402A-BD64-55DA9F5E8B6D}" presName="node" presStyleLbl="node1" presStyleIdx="1" presStyleCnt="5" custScaleX="118750" custScaleY="116848" custRadScaleRad="94000" custRadScaleInc="5043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B21B3B8-37C5-455F-9B45-7CA49C2C232E}" type="pres">
      <dgm:prSet presAssocID="{4F08AFF3-FD32-402A-BD64-55DA9F5E8B6D}" presName="dummy" presStyleCnt="0"/>
      <dgm:spPr/>
    </dgm:pt>
    <dgm:pt modelId="{390C3439-2800-4C9F-B46D-A023367E8FC2}" type="pres">
      <dgm:prSet presAssocID="{A8D9A457-B02E-479B-BD9A-8C112443DADB}" presName="sibTrans" presStyleLbl="sibTrans2D1" presStyleIdx="1" presStyleCnt="5" custScaleX="124250" custScaleY="116699" custLinFactNeighborX="-6333" custLinFactNeighborY="2735"/>
      <dgm:spPr/>
      <dgm:t>
        <a:bodyPr/>
        <a:lstStyle/>
        <a:p>
          <a:endParaRPr lang="en-US"/>
        </a:p>
      </dgm:t>
    </dgm:pt>
    <dgm:pt modelId="{6149B6BE-A1B0-4CBB-98E8-5934D06648A4}" type="pres">
      <dgm:prSet presAssocID="{4D77FCA4-FF90-4ACA-9EDB-9134D9D353D4}" presName="node" presStyleLbl="node1" presStyleIdx="2" presStyleCnt="5" custScaleX="125420" custScaleY="116840" custRadScaleRad="84852" custRadScaleInc="-414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B622B40-5A29-4CAE-BDBE-A90788200545}" type="pres">
      <dgm:prSet presAssocID="{4D77FCA4-FF90-4ACA-9EDB-9134D9D353D4}" presName="dummy" presStyleCnt="0"/>
      <dgm:spPr/>
    </dgm:pt>
    <dgm:pt modelId="{C73EC3B5-963C-49F5-90CD-EC51CF66BD53}" type="pres">
      <dgm:prSet presAssocID="{74D42D98-FEEC-4748-8C27-93A11852D0ED}" presName="sibTrans" presStyleLbl="sibTrans2D1" presStyleIdx="2" presStyleCnt="5" custLinFactNeighborX="2943" custLinFactNeighborY="10580"/>
      <dgm:spPr/>
      <dgm:t>
        <a:bodyPr/>
        <a:lstStyle/>
        <a:p>
          <a:endParaRPr lang="en-US"/>
        </a:p>
      </dgm:t>
    </dgm:pt>
    <dgm:pt modelId="{DCCBA5BF-E6B3-41AC-AB5B-D7351497E451}" type="pres">
      <dgm:prSet presAssocID="{F2DC343A-14CD-4EDC-A567-A40D14142CDB}" presName="node" presStyleLbl="node1" presStyleIdx="3" presStyleCnt="5" custScaleX="122242" custScaleY="119181" custRadScaleRad="99183" custRadScaleInc="3317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A6487A4-6E89-45DE-ABAE-B212A38851DB}" type="pres">
      <dgm:prSet presAssocID="{F2DC343A-14CD-4EDC-A567-A40D14142CDB}" presName="dummy" presStyleCnt="0"/>
      <dgm:spPr/>
    </dgm:pt>
    <dgm:pt modelId="{09899AC5-7D91-49E1-9487-1D3D28B1CEDA}" type="pres">
      <dgm:prSet presAssocID="{83C63246-54A0-45BE-9A5A-1C4523A541EE}" presName="sibTrans" presStyleLbl="sibTrans2D1" presStyleIdx="3" presStyleCnt="5" custLinFactNeighborX="-7744" custLinFactNeighborY="-3777"/>
      <dgm:spPr/>
      <dgm:t>
        <a:bodyPr/>
        <a:lstStyle/>
        <a:p>
          <a:endParaRPr lang="en-US"/>
        </a:p>
      </dgm:t>
    </dgm:pt>
    <dgm:pt modelId="{A6CF52AF-45F4-4BAD-88C4-150BF7EACEE7}" type="pres">
      <dgm:prSet presAssocID="{AB3C4202-79FB-4E97-93D7-BC2338306BEF}" presName="node" presStyleLbl="node1" presStyleIdx="4" presStyleCnt="5" custScaleX="122135" custScaleY="112202" custRadScaleRad="100598" custRadScaleInc="-34269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41FD623-BB0A-4E29-8929-C8321314E7E5}" type="pres">
      <dgm:prSet presAssocID="{AB3C4202-79FB-4E97-93D7-BC2338306BEF}" presName="dummy" presStyleCnt="0"/>
      <dgm:spPr/>
    </dgm:pt>
    <dgm:pt modelId="{A9D04CF8-CA3B-4C23-BC2B-0C1DF2035D60}" type="pres">
      <dgm:prSet presAssocID="{7CBBC23D-3DA9-481E-90F7-5EBBB1360C6B}" presName="sibTrans" presStyleLbl="sibTrans2D1" presStyleIdx="4" presStyleCnt="5" custScaleX="110604" custLinFactNeighborX="-1172" custLinFactNeighborY="-7933"/>
      <dgm:spPr/>
      <dgm:t>
        <a:bodyPr/>
        <a:lstStyle/>
        <a:p>
          <a:endParaRPr lang="en-US"/>
        </a:p>
      </dgm:t>
    </dgm:pt>
  </dgm:ptLst>
  <dgm:cxnLst>
    <dgm:cxn modelId="{E9D4ED1E-97DA-6549-ADC9-DEFB5A930EB2}" type="presOf" srcId="{AB3C4202-79FB-4E97-93D7-BC2338306BEF}" destId="{A6CF52AF-45F4-4BAD-88C4-150BF7EACEE7}" srcOrd="0" destOrd="0" presId="urn:microsoft.com/office/officeart/2005/8/layout/radial6"/>
    <dgm:cxn modelId="{F11AB707-C1FB-334C-97B7-0E8092557EC1}" type="presOf" srcId="{83C63246-54A0-45BE-9A5A-1C4523A541EE}" destId="{09899AC5-7D91-49E1-9487-1D3D28B1CEDA}" srcOrd="0" destOrd="0" presId="urn:microsoft.com/office/officeart/2005/8/layout/radial6"/>
    <dgm:cxn modelId="{C03A94C0-0D85-954E-88F0-02114765ACC2}" type="presOf" srcId="{4F08AFF3-FD32-402A-BD64-55DA9F5E8B6D}" destId="{4A08B68D-1E04-4107-9063-25EBAE00914A}" srcOrd="0" destOrd="0" presId="urn:microsoft.com/office/officeart/2005/8/layout/radial6"/>
    <dgm:cxn modelId="{AA36F437-59B1-DA4A-A966-240463330D2E}" type="presOf" srcId="{5B2668BC-8EE9-430D-AFB1-A110E975CDB1}" destId="{14CFFDEC-7A28-41D2-95E9-9C2FE5CB4D3D}" srcOrd="0" destOrd="0" presId="urn:microsoft.com/office/officeart/2005/8/layout/radial6"/>
    <dgm:cxn modelId="{FE14C4FC-2E45-4C06-963A-C18DB5FF12ED}" srcId="{EA76D671-A3B5-4E31-8997-CAE0A7A0A24D}" destId="{F2DC343A-14CD-4EDC-A567-A40D14142CDB}" srcOrd="3" destOrd="0" parTransId="{926B7681-BFC4-486B-BB4B-07C636866AC7}" sibTransId="{83C63246-54A0-45BE-9A5A-1C4523A541EE}"/>
    <dgm:cxn modelId="{00CF80D9-DE63-9844-BD39-732AFD0654F0}" type="presOf" srcId="{74D42D98-FEEC-4748-8C27-93A11852D0ED}" destId="{C73EC3B5-963C-49F5-90CD-EC51CF66BD53}" srcOrd="0" destOrd="0" presId="urn:microsoft.com/office/officeart/2005/8/layout/radial6"/>
    <dgm:cxn modelId="{B2748121-11C2-5745-A0F2-2B69EA83ECF3}" type="presOf" srcId="{4D77FCA4-FF90-4ACA-9EDB-9134D9D353D4}" destId="{6149B6BE-A1B0-4CBB-98E8-5934D06648A4}" srcOrd="0" destOrd="0" presId="urn:microsoft.com/office/officeart/2005/8/layout/radial6"/>
    <dgm:cxn modelId="{42256178-2A6D-4F86-B9A7-D5D351D2FA32}" srcId="{EA76D671-A3B5-4E31-8997-CAE0A7A0A24D}" destId="{4D77FCA4-FF90-4ACA-9EDB-9134D9D353D4}" srcOrd="2" destOrd="0" parTransId="{E68D828E-5A38-446C-BA41-CA9012557E7A}" sibTransId="{74D42D98-FEEC-4748-8C27-93A11852D0ED}"/>
    <dgm:cxn modelId="{600FC75E-1FE7-4094-9822-7C85E343577B}" srcId="{2A6EA62A-A682-4708-95F8-D77DB32DA1FA}" destId="{2F95CBB8-BB09-4A96-A323-86045E773AE2}" srcOrd="1" destOrd="0" parTransId="{86D83E3A-7DA0-46B9-9264-B735FDC4B653}" sibTransId="{24924BB3-0EFC-45C0-84A7-F0212D359CAA}"/>
    <dgm:cxn modelId="{5D48585D-EC08-4D51-91DA-4BE560C4BE81}" srcId="{EA76D671-A3B5-4E31-8997-CAE0A7A0A24D}" destId="{E91C62BD-6534-4626-95DF-2BE1929A0DB3}" srcOrd="0" destOrd="0" parTransId="{157E1937-5AC6-4E5F-BEBF-B3997EC7D920}" sibTransId="{5B2668BC-8EE9-430D-AFB1-A110E975CDB1}"/>
    <dgm:cxn modelId="{0C48DDE3-3127-7844-A444-E763C758EB25}" type="presOf" srcId="{E91C62BD-6534-4626-95DF-2BE1929A0DB3}" destId="{41C61944-38CE-46D9-B04F-3BD223DD20E0}" srcOrd="0" destOrd="0" presId="urn:microsoft.com/office/officeart/2005/8/layout/radial6"/>
    <dgm:cxn modelId="{711B206D-1098-4876-8BD8-A63074FC5E1F}" srcId="{EA76D671-A3B5-4E31-8997-CAE0A7A0A24D}" destId="{4F08AFF3-FD32-402A-BD64-55DA9F5E8B6D}" srcOrd="1" destOrd="0" parTransId="{BD3C094B-9373-4004-9E0E-ACAEDD14634D}" sibTransId="{A8D9A457-B02E-479B-BD9A-8C112443DADB}"/>
    <dgm:cxn modelId="{7CB50E40-B527-EE4C-A3FE-6740A51B918D}" type="presOf" srcId="{2A6EA62A-A682-4708-95F8-D77DB32DA1FA}" destId="{508D3308-CCBE-4112-A98D-6F55AB4CCEC8}" srcOrd="0" destOrd="0" presId="urn:microsoft.com/office/officeart/2005/8/layout/radial6"/>
    <dgm:cxn modelId="{AFC2667C-7CCD-3844-B2BB-7DF9BE3C4AEA}" type="presOf" srcId="{A8D9A457-B02E-479B-BD9A-8C112443DADB}" destId="{390C3439-2800-4C9F-B46D-A023367E8FC2}" srcOrd="0" destOrd="0" presId="urn:microsoft.com/office/officeart/2005/8/layout/radial6"/>
    <dgm:cxn modelId="{E8B3EB5A-F517-4736-ACC9-75A3287DB3BD}" srcId="{2A6EA62A-A682-4708-95F8-D77DB32DA1FA}" destId="{EA76D671-A3B5-4E31-8997-CAE0A7A0A24D}" srcOrd="0" destOrd="0" parTransId="{ABEC32D0-FA5B-4484-88F5-CD1437D9B333}" sibTransId="{CBFD987C-70CD-427F-9E73-E2355D9F7796}"/>
    <dgm:cxn modelId="{EDA6ED0F-973D-1444-B2DC-C921E8261280}" type="presOf" srcId="{F2DC343A-14CD-4EDC-A567-A40D14142CDB}" destId="{DCCBA5BF-E6B3-41AC-AB5B-D7351497E451}" srcOrd="0" destOrd="0" presId="urn:microsoft.com/office/officeart/2005/8/layout/radial6"/>
    <dgm:cxn modelId="{7E8A5333-1E30-9249-BA92-9584CDD37FEF}" type="presOf" srcId="{EA76D671-A3B5-4E31-8997-CAE0A7A0A24D}" destId="{285EA5EE-8814-4FAD-9EAD-D326F9E37512}" srcOrd="0" destOrd="0" presId="urn:microsoft.com/office/officeart/2005/8/layout/radial6"/>
    <dgm:cxn modelId="{27E16E62-62F4-4D70-9953-3692E6D0A76A}" srcId="{EA76D671-A3B5-4E31-8997-CAE0A7A0A24D}" destId="{AB3C4202-79FB-4E97-93D7-BC2338306BEF}" srcOrd="4" destOrd="0" parTransId="{8336E692-F695-4E25-A587-96B700E53783}" sibTransId="{7CBBC23D-3DA9-481E-90F7-5EBBB1360C6B}"/>
    <dgm:cxn modelId="{018F6D4F-D7C6-DD49-BE82-4CCD34DD6506}" type="presOf" srcId="{7CBBC23D-3DA9-481E-90F7-5EBBB1360C6B}" destId="{A9D04CF8-CA3B-4C23-BC2B-0C1DF2035D60}" srcOrd="0" destOrd="0" presId="urn:microsoft.com/office/officeart/2005/8/layout/radial6"/>
    <dgm:cxn modelId="{D54339AB-C81C-47EB-A810-38F2B4EFB08F}" srcId="{2A6EA62A-A682-4708-95F8-D77DB32DA1FA}" destId="{A33C3C8B-4B62-4ED8-8A24-3E9AEC08CAAE}" srcOrd="2" destOrd="0" parTransId="{234028C1-1F59-4394-9D28-4BC4A412EEB6}" sibTransId="{8DB0FE41-B03B-4FE7-BB8F-3C6195A31B72}"/>
    <dgm:cxn modelId="{B3C6E8A7-2D49-D549-8554-1A8DA9AAB3CF}" type="presParOf" srcId="{508D3308-CCBE-4112-A98D-6F55AB4CCEC8}" destId="{285EA5EE-8814-4FAD-9EAD-D326F9E37512}" srcOrd="0" destOrd="0" presId="urn:microsoft.com/office/officeart/2005/8/layout/radial6"/>
    <dgm:cxn modelId="{7D1F3E88-A9AD-4A49-99A3-F36DEEDCA0E4}" type="presParOf" srcId="{508D3308-CCBE-4112-A98D-6F55AB4CCEC8}" destId="{41C61944-38CE-46D9-B04F-3BD223DD20E0}" srcOrd="1" destOrd="0" presId="urn:microsoft.com/office/officeart/2005/8/layout/radial6"/>
    <dgm:cxn modelId="{4BA7041A-F053-5046-B957-FF2079D9BABA}" type="presParOf" srcId="{508D3308-CCBE-4112-A98D-6F55AB4CCEC8}" destId="{73678418-E09D-45C1-A5B1-5988F3A75C97}" srcOrd="2" destOrd="0" presId="urn:microsoft.com/office/officeart/2005/8/layout/radial6"/>
    <dgm:cxn modelId="{8146B08A-1287-5D47-AA66-1DAAE26B520D}" type="presParOf" srcId="{508D3308-CCBE-4112-A98D-6F55AB4CCEC8}" destId="{14CFFDEC-7A28-41D2-95E9-9C2FE5CB4D3D}" srcOrd="3" destOrd="0" presId="urn:microsoft.com/office/officeart/2005/8/layout/radial6"/>
    <dgm:cxn modelId="{99185902-CE4C-AE4E-8EA0-BD3C0DA4F1F0}" type="presParOf" srcId="{508D3308-CCBE-4112-A98D-6F55AB4CCEC8}" destId="{4A08B68D-1E04-4107-9063-25EBAE00914A}" srcOrd="4" destOrd="0" presId="urn:microsoft.com/office/officeart/2005/8/layout/radial6"/>
    <dgm:cxn modelId="{07B8388B-DF20-4540-BC1F-F0C08746ED8D}" type="presParOf" srcId="{508D3308-CCBE-4112-A98D-6F55AB4CCEC8}" destId="{AB21B3B8-37C5-455F-9B45-7CA49C2C232E}" srcOrd="5" destOrd="0" presId="urn:microsoft.com/office/officeart/2005/8/layout/radial6"/>
    <dgm:cxn modelId="{B3CED834-0752-C34B-93E1-4275EC1E1040}" type="presParOf" srcId="{508D3308-CCBE-4112-A98D-6F55AB4CCEC8}" destId="{390C3439-2800-4C9F-B46D-A023367E8FC2}" srcOrd="6" destOrd="0" presId="urn:microsoft.com/office/officeart/2005/8/layout/radial6"/>
    <dgm:cxn modelId="{13C5F6E5-3C57-8242-82A3-C81662F4BE94}" type="presParOf" srcId="{508D3308-CCBE-4112-A98D-6F55AB4CCEC8}" destId="{6149B6BE-A1B0-4CBB-98E8-5934D06648A4}" srcOrd="7" destOrd="0" presId="urn:microsoft.com/office/officeart/2005/8/layout/radial6"/>
    <dgm:cxn modelId="{52443924-CABB-CC45-B77A-78F67700ADB7}" type="presParOf" srcId="{508D3308-CCBE-4112-A98D-6F55AB4CCEC8}" destId="{4B622B40-5A29-4CAE-BDBE-A90788200545}" srcOrd="8" destOrd="0" presId="urn:microsoft.com/office/officeart/2005/8/layout/radial6"/>
    <dgm:cxn modelId="{FFAAFB54-70BF-584D-9006-C2358AC3B149}" type="presParOf" srcId="{508D3308-CCBE-4112-A98D-6F55AB4CCEC8}" destId="{C73EC3B5-963C-49F5-90CD-EC51CF66BD53}" srcOrd="9" destOrd="0" presId="urn:microsoft.com/office/officeart/2005/8/layout/radial6"/>
    <dgm:cxn modelId="{13543607-E452-F44D-BED3-13B583B88441}" type="presParOf" srcId="{508D3308-CCBE-4112-A98D-6F55AB4CCEC8}" destId="{DCCBA5BF-E6B3-41AC-AB5B-D7351497E451}" srcOrd="10" destOrd="0" presId="urn:microsoft.com/office/officeart/2005/8/layout/radial6"/>
    <dgm:cxn modelId="{31C568EE-FC4B-DA4E-8527-16B9FCBC0AA5}" type="presParOf" srcId="{508D3308-CCBE-4112-A98D-6F55AB4CCEC8}" destId="{3A6487A4-6E89-45DE-ABAE-B212A38851DB}" srcOrd="11" destOrd="0" presId="urn:microsoft.com/office/officeart/2005/8/layout/radial6"/>
    <dgm:cxn modelId="{8FCC5C54-ADDC-094C-B9CF-1F6CB3A889C0}" type="presParOf" srcId="{508D3308-CCBE-4112-A98D-6F55AB4CCEC8}" destId="{09899AC5-7D91-49E1-9487-1D3D28B1CEDA}" srcOrd="12" destOrd="0" presId="urn:microsoft.com/office/officeart/2005/8/layout/radial6"/>
    <dgm:cxn modelId="{88DD20B8-B0CA-F945-BE82-58E22B32D357}" type="presParOf" srcId="{508D3308-CCBE-4112-A98D-6F55AB4CCEC8}" destId="{A6CF52AF-45F4-4BAD-88C4-150BF7EACEE7}" srcOrd="13" destOrd="0" presId="urn:microsoft.com/office/officeart/2005/8/layout/radial6"/>
    <dgm:cxn modelId="{FAF0A7AD-2AF3-2048-9152-5D22316798EB}" type="presParOf" srcId="{508D3308-CCBE-4112-A98D-6F55AB4CCEC8}" destId="{041FD623-BB0A-4E29-8929-C8321314E7E5}" srcOrd="14" destOrd="0" presId="urn:microsoft.com/office/officeart/2005/8/layout/radial6"/>
    <dgm:cxn modelId="{C05324D1-7BF2-AE4B-AFDB-EB38EC5FF878}" type="presParOf" srcId="{508D3308-CCBE-4112-A98D-6F55AB4CCEC8}" destId="{A9D04CF8-CA3B-4C23-BC2B-0C1DF2035D60}" srcOrd="15" destOrd="0" presId="urn:microsoft.com/office/officeart/2005/8/layout/radial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8361528-824D-4181-88CC-0949E06FAE0E}">
      <dsp:nvSpPr>
        <dsp:cNvPr id="0" name=""/>
        <dsp:cNvSpPr/>
      </dsp:nvSpPr>
      <dsp:spPr>
        <a:xfrm>
          <a:off x="10242" y="114641"/>
          <a:ext cx="1563093" cy="729464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6022" tIns="22860" rIns="8602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Olah</a:t>
          </a:r>
          <a:r>
            <a:rPr lang="en-US" sz="1800" kern="1200" dirty="0" smtClean="0"/>
            <a:t> Rasa</a:t>
          </a:r>
          <a:endParaRPr lang="en-US" sz="1800" kern="1200" dirty="0"/>
        </a:p>
      </dsp:txBody>
      <dsp:txXfrm>
        <a:off x="239152" y="221469"/>
        <a:ext cx="1105273" cy="515808"/>
      </dsp:txXfrm>
    </dsp:sp>
    <dsp:sp modelId="{5BA4C782-B1D1-4847-A329-6A2BD5BA2083}">
      <dsp:nvSpPr>
        <dsp:cNvPr id="0" name=""/>
        <dsp:cNvSpPr/>
      </dsp:nvSpPr>
      <dsp:spPr>
        <a:xfrm>
          <a:off x="1151557" y="114641"/>
          <a:ext cx="1563093" cy="681758"/>
        </a:xfrm>
        <a:prstGeom prst="ellipse">
          <a:avLst/>
        </a:prstGeom>
        <a:solidFill>
          <a:schemeClr val="accent5">
            <a:alpha val="50000"/>
            <a:hueOff val="-2898257"/>
            <a:satOff val="10850"/>
            <a:lumOff val="13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6022" tIns="22860" rIns="8602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Olah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Hati</a:t>
          </a:r>
          <a:endParaRPr lang="en-US" sz="1800" kern="1200" dirty="0"/>
        </a:p>
      </dsp:txBody>
      <dsp:txXfrm>
        <a:off x="1380467" y="214482"/>
        <a:ext cx="1105273" cy="482076"/>
      </dsp:txXfrm>
    </dsp:sp>
    <dsp:sp modelId="{4E93569C-AB8E-4603-A898-18F9E38BBE53}">
      <dsp:nvSpPr>
        <dsp:cNvPr id="0" name=""/>
        <dsp:cNvSpPr/>
      </dsp:nvSpPr>
      <dsp:spPr>
        <a:xfrm>
          <a:off x="2520392" y="114649"/>
          <a:ext cx="1563093" cy="745361"/>
        </a:xfrm>
        <a:prstGeom prst="ellipse">
          <a:avLst/>
        </a:prstGeom>
        <a:solidFill>
          <a:schemeClr val="accent5">
            <a:alpha val="50000"/>
            <a:hueOff val="-5796514"/>
            <a:satOff val="21701"/>
            <a:lumOff val="274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6022" tIns="22860" rIns="8602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Olah</a:t>
          </a:r>
          <a:r>
            <a:rPr lang="en-US" sz="1800" kern="1200" dirty="0" smtClean="0"/>
            <a:t> </a:t>
          </a:r>
          <a:r>
            <a:rPr lang="en-US" sz="1800" kern="1200" dirty="0" err="1" smtClean="0"/>
            <a:t>Pikir</a:t>
          </a:r>
          <a:endParaRPr lang="en-US" sz="1800" kern="1200" dirty="0"/>
        </a:p>
      </dsp:txBody>
      <dsp:txXfrm>
        <a:off x="2749302" y="223805"/>
        <a:ext cx="1105273" cy="527049"/>
      </dsp:txXfrm>
    </dsp:sp>
    <dsp:sp modelId="{85E644E2-6344-4588-9C5F-526D445ED25E}">
      <dsp:nvSpPr>
        <dsp:cNvPr id="0" name=""/>
        <dsp:cNvSpPr/>
      </dsp:nvSpPr>
      <dsp:spPr>
        <a:xfrm>
          <a:off x="3754540" y="194156"/>
          <a:ext cx="1563093" cy="624268"/>
        </a:xfrm>
        <a:prstGeom prst="ellipse">
          <a:avLst/>
        </a:prstGeom>
        <a:solidFill>
          <a:schemeClr val="accent5">
            <a:alpha val="50000"/>
            <a:hueOff val="-8694771"/>
            <a:satOff val="32551"/>
            <a:lumOff val="411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86022" tIns="22860" rIns="86022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/>
            <a:t>Olah</a:t>
          </a:r>
          <a:r>
            <a:rPr lang="en-US" sz="1800" kern="1200" dirty="0" smtClean="0"/>
            <a:t> Raga</a:t>
          </a:r>
          <a:endParaRPr lang="en-US" sz="1800" kern="1200" dirty="0"/>
        </a:p>
      </dsp:txBody>
      <dsp:txXfrm>
        <a:off x="3983450" y="285578"/>
        <a:ext cx="1105273" cy="44142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04CF8-CA3B-4C23-BC2B-0C1DF2035D60}">
      <dsp:nvSpPr>
        <dsp:cNvPr id="0" name=""/>
        <dsp:cNvSpPr/>
      </dsp:nvSpPr>
      <dsp:spPr>
        <a:xfrm>
          <a:off x="1345813" y="398167"/>
          <a:ext cx="3795575" cy="3431679"/>
        </a:xfrm>
        <a:prstGeom prst="blockArc">
          <a:avLst>
            <a:gd name="adj1" fmla="val 12174621"/>
            <a:gd name="adj2" fmla="val 16089377"/>
            <a:gd name="adj3" fmla="val 4639"/>
          </a:avLst>
        </a:prstGeom>
        <a:solidFill>
          <a:schemeClr val="accent3">
            <a:hueOff val="-8694771"/>
            <a:satOff val="32551"/>
            <a:lumOff val="41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899AC5-7D91-49E1-9487-1D3D28B1CEDA}">
      <dsp:nvSpPr>
        <dsp:cNvPr id="0" name=""/>
        <dsp:cNvSpPr/>
      </dsp:nvSpPr>
      <dsp:spPr>
        <a:xfrm>
          <a:off x="1418791" y="116860"/>
          <a:ext cx="3431679" cy="3431679"/>
        </a:xfrm>
        <a:prstGeom prst="blockArc">
          <a:avLst>
            <a:gd name="adj1" fmla="val 8350003"/>
            <a:gd name="adj2" fmla="val 11270226"/>
            <a:gd name="adj3" fmla="val 4639"/>
          </a:avLst>
        </a:prstGeom>
        <a:solidFill>
          <a:schemeClr val="accent3">
            <a:hueOff val="-6521078"/>
            <a:satOff val="24413"/>
            <a:lumOff val="30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3EC3B5-963C-49F5-90CD-EC51CF66BD53}">
      <dsp:nvSpPr>
        <dsp:cNvPr id="0" name=""/>
        <dsp:cNvSpPr/>
      </dsp:nvSpPr>
      <dsp:spPr>
        <a:xfrm>
          <a:off x="1619892" y="229217"/>
          <a:ext cx="3431679" cy="3431679"/>
        </a:xfrm>
        <a:prstGeom prst="blockArc">
          <a:avLst>
            <a:gd name="adj1" fmla="val 3298472"/>
            <a:gd name="adj2" fmla="val 7819668"/>
            <a:gd name="adj3" fmla="val 4639"/>
          </a:avLst>
        </a:prstGeom>
        <a:solidFill>
          <a:schemeClr val="accent3">
            <a:hueOff val="-4347385"/>
            <a:satOff val="16276"/>
            <a:lumOff val="20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0C3439-2800-4C9F-B46D-A023367E8FC2}">
      <dsp:nvSpPr>
        <dsp:cNvPr id="0" name=""/>
        <dsp:cNvSpPr/>
      </dsp:nvSpPr>
      <dsp:spPr>
        <a:xfrm>
          <a:off x="903553" y="-152501"/>
          <a:ext cx="4263862" cy="4004735"/>
        </a:xfrm>
        <a:prstGeom prst="blockArc">
          <a:avLst>
            <a:gd name="adj1" fmla="val 128444"/>
            <a:gd name="adj2" fmla="val 3387555"/>
            <a:gd name="adj3" fmla="val 4639"/>
          </a:avLst>
        </a:prstGeom>
        <a:solidFill>
          <a:schemeClr val="accent3">
            <a:hueOff val="-2173693"/>
            <a:satOff val="8138"/>
            <a:lumOff val="10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CFFDEC-7A28-41D2-95E9-9C2FE5CB4D3D}">
      <dsp:nvSpPr>
        <dsp:cNvPr id="0" name=""/>
        <dsp:cNvSpPr/>
      </dsp:nvSpPr>
      <dsp:spPr>
        <a:xfrm>
          <a:off x="1890866" y="589443"/>
          <a:ext cx="3431679" cy="3431679"/>
        </a:xfrm>
        <a:prstGeom prst="blockArc">
          <a:avLst>
            <a:gd name="adj1" fmla="val 15954538"/>
            <a:gd name="adj2" fmla="val 20419665"/>
            <a:gd name="adj3" fmla="val 4639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5EA5EE-8814-4FAD-9EAD-D326F9E37512}">
      <dsp:nvSpPr>
        <dsp:cNvPr id="0" name=""/>
        <dsp:cNvSpPr/>
      </dsp:nvSpPr>
      <dsp:spPr>
        <a:xfrm>
          <a:off x="2555166" y="1424433"/>
          <a:ext cx="1520351" cy="1169079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3500" tIns="63500" rIns="63500" bIns="63500" numCol="1" spcCol="1270" anchor="ctr" anchorCtr="0">
          <a:noAutofit/>
        </a:bodyPr>
        <a:lstStyle/>
        <a:p>
          <a:pPr lvl="0" algn="ctr" defTabSz="2222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0" kern="1200" dirty="0"/>
        </a:p>
      </dsp:txBody>
      <dsp:txXfrm>
        <a:off x="2777816" y="1595641"/>
        <a:ext cx="1075051" cy="826663"/>
      </dsp:txXfrm>
    </dsp:sp>
    <dsp:sp modelId="{41C61944-38CE-46D9-B04F-3BD223DD20E0}">
      <dsp:nvSpPr>
        <dsp:cNvPr id="0" name=""/>
        <dsp:cNvSpPr/>
      </dsp:nvSpPr>
      <dsp:spPr>
        <a:xfrm>
          <a:off x="2536685" y="306077"/>
          <a:ext cx="1386422" cy="809976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b="1" kern="1200" dirty="0" smtClean="0">
            <a:latin typeface="Arial Narrow" panose="020B0606020202030204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Pendidikan</a:t>
          </a:r>
          <a:r>
            <a:rPr lang="en-US" sz="15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Karakter</a:t>
          </a:r>
          <a:endParaRPr lang="en-US" sz="1500" b="1" kern="1200" dirty="0" smtClean="0">
            <a:solidFill>
              <a:srgbClr val="000000"/>
            </a:solidFill>
            <a:latin typeface="Arial Narrow" panose="020B0606020202030204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b="1" kern="1200" dirty="0">
            <a:latin typeface="Arial Narrow" panose="020B0606020202030204" pitchFamily="34" charset="0"/>
          </a:endParaRPr>
        </a:p>
      </dsp:txBody>
      <dsp:txXfrm>
        <a:off x="2739722" y="424695"/>
        <a:ext cx="980348" cy="572740"/>
      </dsp:txXfrm>
    </dsp:sp>
    <dsp:sp modelId="{4A08B68D-1E04-4107-9063-25EBAE00914A}">
      <dsp:nvSpPr>
        <dsp:cNvPr id="0" name=""/>
        <dsp:cNvSpPr/>
      </dsp:nvSpPr>
      <dsp:spPr>
        <a:xfrm>
          <a:off x="4217005" y="1360038"/>
          <a:ext cx="1421364" cy="917158"/>
        </a:xfrm>
        <a:prstGeom prst="ellipse">
          <a:avLst/>
        </a:prstGeom>
        <a:gradFill rotWithShape="0">
          <a:gsLst>
            <a:gs pos="0">
              <a:schemeClr val="accent3">
                <a:hueOff val="-2173693"/>
                <a:satOff val="8138"/>
                <a:lumOff val="1028"/>
                <a:alphaOff val="0"/>
                <a:shade val="51000"/>
                <a:satMod val="130000"/>
              </a:schemeClr>
            </a:gs>
            <a:gs pos="80000">
              <a:schemeClr val="accent3">
                <a:hueOff val="-2173693"/>
                <a:satOff val="8138"/>
                <a:lumOff val="1028"/>
                <a:alphaOff val="0"/>
                <a:shade val="93000"/>
                <a:satMod val="130000"/>
              </a:schemeClr>
            </a:gs>
            <a:gs pos="100000">
              <a:schemeClr val="accent3">
                <a:hueOff val="-2173693"/>
                <a:satOff val="8138"/>
                <a:lumOff val="10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Lomba</a:t>
          </a:r>
          <a:r>
            <a:rPr lang="en-US" sz="14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, Festival, </a:t>
          </a:r>
          <a:r>
            <a:rPr lang="en-US" sz="14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dan</a:t>
          </a:r>
          <a:r>
            <a:rPr lang="en-US" sz="14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4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Olimpiade</a:t>
          </a:r>
          <a:endParaRPr lang="en-US" sz="14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4425159" y="1494353"/>
        <a:ext cx="1005056" cy="648528"/>
      </dsp:txXfrm>
    </dsp:sp>
    <dsp:sp modelId="{6149B6BE-A1B0-4CBB-98E8-5934D06648A4}">
      <dsp:nvSpPr>
        <dsp:cNvPr id="0" name=""/>
        <dsp:cNvSpPr/>
      </dsp:nvSpPr>
      <dsp:spPr>
        <a:xfrm>
          <a:off x="3485666" y="2744815"/>
          <a:ext cx="1386422" cy="816333"/>
        </a:xfrm>
        <a:prstGeom prst="ellipse">
          <a:avLst/>
        </a:prstGeom>
        <a:gradFill rotWithShape="0">
          <a:gsLst>
            <a:gs pos="0">
              <a:schemeClr val="accent3">
                <a:hueOff val="-4347385"/>
                <a:satOff val="16276"/>
                <a:lumOff val="2057"/>
                <a:alphaOff val="0"/>
                <a:shade val="51000"/>
                <a:satMod val="130000"/>
              </a:schemeClr>
            </a:gs>
            <a:gs pos="80000">
              <a:schemeClr val="accent3">
                <a:hueOff val="-4347385"/>
                <a:satOff val="16276"/>
                <a:lumOff val="2057"/>
                <a:alphaOff val="0"/>
                <a:shade val="93000"/>
                <a:satMod val="130000"/>
              </a:schemeClr>
            </a:gs>
            <a:gs pos="100000">
              <a:schemeClr val="accent3">
                <a:hueOff val="-4347385"/>
                <a:satOff val="16276"/>
                <a:lumOff val="20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Beasiswa</a:t>
          </a:r>
          <a:r>
            <a:rPr lang="en-US" sz="15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Prestasi</a:t>
          </a:r>
          <a:endParaRPr lang="en-US" sz="15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3688703" y="2864364"/>
        <a:ext cx="980348" cy="577235"/>
      </dsp:txXfrm>
    </dsp:sp>
    <dsp:sp modelId="{DCCBA5BF-E6B3-41AC-AB5B-D7351497E451}">
      <dsp:nvSpPr>
        <dsp:cNvPr id="0" name=""/>
        <dsp:cNvSpPr/>
      </dsp:nvSpPr>
      <dsp:spPr>
        <a:xfrm>
          <a:off x="1456613" y="2637677"/>
          <a:ext cx="1351291" cy="841072"/>
        </a:xfrm>
        <a:prstGeom prst="ellipse">
          <a:avLst/>
        </a:prstGeom>
        <a:gradFill rotWithShape="0">
          <a:gsLst>
            <a:gs pos="0">
              <a:schemeClr val="accent3">
                <a:hueOff val="-6521078"/>
                <a:satOff val="24413"/>
                <a:lumOff val="3085"/>
                <a:alphaOff val="0"/>
                <a:shade val="51000"/>
                <a:satMod val="130000"/>
              </a:schemeClr>
            </a:gs>
            <a:gs pos="80000">
              <a:schemeClr val="accent3">
                <a:hueOff val="-6521078"/>
                <a:satOff val="24413"/>
                <a:lumOff val="3085"/>
                <a:alphaOff val="0"/>
                <a:shade val="93000"/>
                <a:satMod val="130000"/>
              </a:schemeClr>
            </a:gs>
            <a:gs pos="100000">
              <a:schemeClr val="accent3">
                <a:hueOff val="-6521078"/>
                <a:satOff val="24413"/>
                <a:lumOff val="30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PEMBINAAN UKS</a:t>
          </a:r>
          <a:endParaRPr lang="en-US" sz="14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1654505" y="2760849"/>
        <a:ext cx="955507" cy="594728"/>
      </dsp:txXfrm>
    </dsp:sp>
    <dsp:sp modelId="{A6CF52AF-45F4-4BAD-88C4-150BF7EACEE7}">
      <dsp:nvSpPr>
        <dsp:cNvPr id="0" name=""/>
        <dsp:cNvSpPr/>
      </dsp:nvSpPr>
      <dsp:spPr>
        <a:xfrm>
          <a:off x="1064936" y="1284956"/>
          <a:ext cx="1350108" cy="897636"/>
        </a:xfrm>
        <a:prstGeom prst="ellipse">
          <a:avLst/>
        </a:prstGeom>
        <a:gradFill rotWithShape="0">
          <a:gsLst>
            <a:gs pos="0">
              <a:schemeClr val="accent3">
                <a:hueOff val="-8694771"/>
                <a:satOff val="32551"/>
                <a:lumOff val="4114"/>
                <a:alphaOff val="0"/>
                <a:shade val="51000"/>
                <a:satMod val="130000"/>
              </a:schemeClr>
            </a:gs>
            <a:gs pos="80000">
              <a:schemeClr val="accent3">
                <a:hueOff val="-8694771"/>
                <a:satOff val="32551"/>
                <a:lumOff val="4114"/>
                <a:alphaOff val="0"/>
                <a:shade val="93000"/>
                <a:satMod val="130000"/>
              </a:schemeClr>
            </a:gs>
            <a:gs pos="100000">
              <a:schemeClr val="accent3">
                <a:hueOff val="-8694771"/>
                <a:satOff val="32551"/>
                <a:lumOff val="41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PIP/KIP</a:t>
          </a:r>
          <a:endParaRPr lang="en-US" sz="14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1262655" y="1416412"/>
        <a:ext cx="954670" cy="63472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04CF8-CA3B-4C23-BC2B-0C1DF2035D60}">
      <dsp:nvSpPr>
        <dsp:cNvPr id="0" name=""/>
        <dsp:cNvSpPr/>
      </dsp:nvSpPr>
      <dsp:spPr>
        <a:xfrm>
          <a:off x="1816519" y="498290"/>
          <a:ext cx="3461657" cy="3129775"/>
        </a:xfrm>
        <a:prstGeom prst="blockArc">
          <a:avLst>
            <a:gd name="adj1" fmla="val 12020203"/>
            <a:gd name="adj2" fmla="val 16214667"/>
            <a:gd name="adj3" fmla="val 4636"/>
          </a:avLst>
        </a:prstGeom>
        <a:solidFill>
          <a:schemeClr val="accent3">
            <a:hueOff val="-8694771"/>
            <a:satOff val="32551"/>
            <a:lumOff val="4114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9899AC5-7D91-49E1-9487-1D3D28B1CEDA}">
      <dsp:nvSpPr>
        <dsp:cNvPr id="0" name=""/>
        <dsp:cNvSpPr/>
      </dsp:nvSpPr>
      <dsp:spPr>
        <a:xfrm>
          <a:off x="1853324" y="335682"/>
          <a:ext cx="3129775" cy="3129775"/>
        </a:xfrm>
        <a:prstGeom prst="blockArc">
          <a:avLst>
            <a:gd name="adj1" fmla="val 7993509"/>
            <a:gd name="adj2" fmla="val 11338726"/>
            <a:gd name="adj3" fmla="val 4636"/>
          </a:avLst>
        </a:prstGeom>
        <a:solidFill>
          <a:schemeClr val="accent3">
            <a:hueOff val="-6521078"/>
            <a:satOff val="24413"/>
            <a:lumOff val="3085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73EC3B5-963C-49F5-90CD-EC51CF66BD53}">
      <dsp:nvSpPr>
        <dsp:cNvPr id="0" name=""/>
        <dsp:cNvSpPr/>
      </dsp:nvSpPr>
      <dsp:spPr>
        <a:xfrm>
          <a:off x="2020436" y="648642"/>
          <a:ext cx="3129775" cy="3129775"/>
        </a:xfrm>
        <a:prstGeom prst="blockArc">
          <a:avLst>
            <a:gd name="adj1" fmla="val 3084819"/>
            <a:gd name="adj2" fmla="val 7507565"/>
            <a:gd name="adj3" fmla="val 4636"/>
          </a:avLst>
        </a:prstGeom>
        <a:solidFill>
          <a:schemeClr val="accent3">
            <a:hueOff val="-4347385"/>
            <a:satOff val="16276"/>
            <a:lumOff val="2057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390C3439-2800-4C9F-B46D-A023367E8FC2}">
      <dsp:nvSpPr>
        <dsp:cNvPr id="0" name=""/>
        <dsp:cNvSpPr/>
      </dsp:nvSpPr>
      <dsp:spPr>
        <a:xfrm>
          <a:off x="1425719" y="85561"/>
          <a:ext cx="3888746" cy="3652416"/>
        </a:xfrm>
        <a:prstGeom prst="blockArc">
          <a:avLst>
            <a:gd name="adj1" fmla="val 151919"/>
            <a:gd name="adj2" fmla="val 3295817"/>
            <a:gd name="adj3" fmla="val 4636"/>
          </a:avLst>
        </a:prstGeom>
        <a:solidFill>
          <a:schemeClr val="accent3">
            <a:hueOff val="-2173693"/>
            <a:satOff val="8138"/>
            <a:lumOff val="1028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14CFFDEC-7A28-41D2-95E9-9C2FE5CB4D3D}">
      <dsp:nvSpPr>
        <dsp:cNvPr id="0" name=""/>
        <dsp:cNvSpPr/>
      </dsp:nvSpPr>
      <dsp:spPr>
        <a:xfrm>
          <a:off x="2336086" y="579887"/>
          <a:ext cx="3129775" cy="3129775"/>
        </a:xfrm>
        <a:prstGeom prst="blockArc">
          <a:avLst>
            <a:gd name="adj1" fmla="val 16122751"/>
            <a:gd name="adj2" fmla="val 20649243"/>
            <a:gd name="adj3" fmla="val 4636"/>
          </a:avLst>
        </a:prstGeom>
        <a:solidFill>
          <a:schemeClr val="accent3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-70000" extrusionH="63500" prstMaterial="matte">
          <a:bevelT w="25400" h="63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85EA5EE-8814-4FAD-9EAD-D326F9E37512}">
      <dsp:nvSpPr>
        <dsp:cNvPr id="0" name=""/>
        <dsp:cNvSpPr/>
      </dsp:nvSpPr>
      <dsp:spPr>
        <a:xfrm>
          <a:off x="2389153" y="1493652"/>
          <a:ext cx="2462047" cy="106565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solidFill>
                <a:srgbClr val="000000"/>
              </a:solidFill>
            </a:rPr>
            <a:t>1,336,525,196,000</a:t>
          </a:r>
          <a:endParaRPr lang="en-US" sz="1200" b="1" kern="1200" dirty="0">
            <a:solidFill>
              <a:srgbClr val="000000"/>
            </a:solidFill>
          </a:endParaRPr>
        </a:p>
      </dsp:txBody>
      <dsp:txXfrm>
        <a:off x="2749711" y="1649713"/>
        <a:ext cx="1740931" cy="753528"/>
      </dsp:txXfrm>
    </dsp:sp>
    <dsp:sp modelId="{41C61944-38CE-46D9-B04F-3BD223DD20E0}">
      <dsp:nvSpPr>
        <dsp:cNvPr id="0" name=""/>
        <dsp:cNvSpPr/>
      </dsp:nvSpPr>
      <dsp:spPr>
        <a:xfrm>
          <a:off x="2958668" y="194208"/>
          <a:ext cx="1263764" cy="117731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Pendidikan</a:t>
          </a:r>
          <a:r>
            <a:rPr lang="en-US" sz="15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Karakter</a:t>
          </a:r>
          <a:endParaRPr lang="en-US" sz="1500" b="1" kern="1200" dirty="0" smtClean="0">
            <a:solidFill>
              <a:srgbClr val="000000"/>
            </a:solidFill>
            <a:latin typeface="Arial Narrow" panose="020B0606020202030204" pitchFamily="34" charset="0"/>
          </a:endParaRPr>
        </a:p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5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3143742" y="366621"/>
        <a:ext cx="893616" cy="832484"/>
      </dsp:txXfrm>
    </dsp:sp>
    <dsp:sp modelId="{4A08B68D-1E04-4107-9063-25EBAE00914A}">
      <dsp:nvSpPr>
        <dsp:cNvPr id="0" name=""/>
        <dsp:cNvSpPr/>
      </dsp:nvSpPr>
      <dsp:spPr>
        <a:xfrm>
          <a:off x="4497144" y="1305005"/>
          <a:ext cx="1196555" cy="1177390"/>
        </a:xfrm>
        <a:prstGeom prst="ellipse">
          <a:avLst/>
        </a:prstGeom>
        <a:gradFill rotWithShape="0">
          <a:gsLst>
            <a:gs pos="0">
              <a:schemeClr val="accent3">
                <a:hueOff val="-2173693"/>
                <a:satOff val="8138"/>
                <a:lumOff val="1028"/>
                <a:alphaOff val="0"/>
                <a:shade val="51000"/>
                <a:satMod val="130000"/>
              </a:schemeClr>
            </a:gs>
            <a:gs pos="80000">
              <a:schemeClr val="accent3">
                <a:hueOff val="-2173693"/>
                <a:satOff val="8138"/>
                <a:lumOff val="1028"/>
                <a:alphaOff val="0"/>
                <a:shade val="93000"/>
                <a:satMod val="130000"/>
              </a:schemeClr>
            </a:gs>
            <a:gs pos="100000">
              <a:schemeClr val="accent3">
                <a:hueOff val="-2173693"/>
                <a:satOff val="8138"/>
                <a:lumOff val="102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err="1" smtClean="0">
              <a:solidFill>
                <a:schemeClr val="tx1"/>
              </a:solidFill>
              <a:latin typeface="Arial Narrow" panose="020B0606020202030204" pitchFamily="34" charset="0"/>
            </a:rPr>
            <a:t>Lomba</a:t>
          </a:r>
          <a:r>
            <a:rPr lang="en-US" sz="1400" b="1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, Festival, </a:t>
          </a:r>
          <a:r>
            <a:rPr lang="en-US" sz="1400" b="1" kern="1200" dirty="0" err="1" smtClean="0">
              <a:solidFill>
                <a:schemeClr val="tx1"/>
              </a:solidFill>
              <a:latin typeface="Arial Narrow" panose="020B0606020202030204" pitchFamily="34" charset="0"/>
            </a:rPr>
            <a:t>dan</a:t>
          </a:r>
          <a:r>
            <a:rPr lang="en-US" sz="1400" b="1" kern="1200" dirty="0" smtClean="0">
              <a:solidFill>
                <a:schemeClr val="tx1"/>
              </a:solidFill>
              <a:latin typeface="Arial Narrow" panose="020B0606020202030204" pitchFamily="34" charset="0"/>
            </a:rPr>
            <a:t> </a:t>
          </a:r>
          <a:r>
            <a:rPr lang="en-US" sz="1400" b="1" kern="1200" dirty="0" err="1" smtClean="0">
              <a:solidFill>
                <a:schemeClr val="tx1"/>
              </a:solidFill>
              <a:latin typeface="Arial Narrow" panose="020B0606020202030204" pitchFamily="34" charset="0"/>
            </a:rPr>
            <a:t>Olimpiade</a:t>
          </a:r>
          <a:endParaRPr lang="en-US" sz="1400" b="1" kern="1200" dirty="0">
            <a:solidFill>
              <a:schemeClr val="tx1"/>
            </a:solidFill>
            <a:latin typeface="Arial Narrow" panose="020B0606020202030204" pitchFamily="34" charset="0"/>
          </a:endParaRPr>
        </a:p>
      </dsp:txBody>
      <dsp:txXfrm>
        <a:off x="4672375" y="1477430"/>
        <a:ext cx="846093" cy="832540"/>
      </dsp:txXfrm>
    </dsp:sp>
    <dsp:sp modelId="{6149B6BE-A1B0-4CBB-98E8-5934D06648A4}">
      <dsp:nvSpPr>
        <dsp:cNvPr id="0" name=""/>
        <dsp:cNvSpPr/>
      </dsp:nvSpPr>
      <dsp:spPr>
        <a:xfrm>
          <a:off x="3814718" y="2488614"/>
          <a:ext cx="1263764" cy="1177310"/>
        </a:xfrm>
        <a:prstGeom prst="ellipse">
          <a:avLst/>
        </a:prstGeom>
        <a:gradFill rotWithShape="0">
          <a:gsLst>
            <a:gs pos="0">
              <a:schemeClr val="accent3">
                <a:hueOff val="-4347385"/>
                <a:satOff val="16276"/>
                <a:lumOff val="2057"/>
                <a:alphaOff val="0"/>
                <a:shade val="51000"/>
                <a:satMod val="130000"/>
              </a:schemeClr>
            </a:gs>
            <a:gs pos="80000">
              <a:schemeClr val="accent3">
                <a:hueOff val="-4347385"/>
                <a:satOff val="16276"/>
                <a:lumOff val="2057"/>
                <a:alphaOff val="0"/>
                <a:shade val="93000"/>
                <a:satMod val="130000"/>
              </a:schemeClr>
            </a:gs>
            <a:gs pos="100000">
              <a:schemeClr val="accent3">
                <a:hueOff val="-4347385"/>
                <a:satOff val="16276"/>
                <a:lumOff val="2057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Beasiswa</a:t>
          </a:r>
          <a:r>
            <a:rPr lang="en-US" sz="15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 </a:t>
          </a:r>
          <a:r>
            <a:rPr lang="en-US" sz="1500" b="1" kern="1200" dirty="0" err="1" smtClean="0">
              <a:solidFill>
                <a:srgbClr val="000000"/>
              </a:solidFill>
              <a:latin typeface="Arial Narrow" panose="020B0606020202030204" pitchFamily="34" charset="0"/>
            </a:rPr>
            <a:t>Prestasi</a:t>
          </a:r>
          <a:endParaRPr lang="en-US" sz="15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3999792" y="2661027"/>
        <a:ext cx="893616" cy="832484"/>
      </dsp:txXfrm>
    </dsp:sp>
    <dsp:sp modelId="{DCCBA5BF-E6B3-41AC-AB5B-D7351497E451}">
      <dsp:nvSpPr>
        <dsp:cNvPr id="0" name=""/>
        <dsp:cNvSpPr/>
      </dsp:nvSpPr>
      <dsp:spPr>
        <a:xfrm>
          <a:off x="1997813" y="2532184"/>
          <a:ext cx="1231742" cy="1200898"/>
        </a:xfrm>
        <a:prstGeom prst="ellipse">
          <a:avLst/>
        </a:prstGeom>
        <a:gradFill rotWithShape="0">
          <a:gsLst>
            <a:gs pos="0">
              <a:schemeClr val="accent3">
                <a:hueOff val="-6521078"/>
                <a:satOff val="24413"/>
                <a:lumOff val="3085"/>
                <a:alphaOff val="0"/>
                <a:shade val="51000"/>
                <a:satMod val="130000"/>
              </a:schemeClr>
            </a:gs>
            <a:gs pos="80000">
              <a:schemeClr val="accent3">
                <a:hueOff val="-6521078"/>
                <a:satOff val="24413"/>
                <a:lumOff val="3085"/>
                <a:alphaOff val="0"/>
                <a:shade val="93000"/>
                <a:satMod val="130000"/>
              </a:schemeClr>
            </a:gs>
            <a:gs pos="100000">
              <a:schemeClr val="accent3">
                <a:hueOff val="-6521078"/>
                <a:satOff val="24413"/>
                <a:lumOff val="3085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 UKS</a:t>
          </a:r>
          <a:endParaRPr lang="en-US" sz="14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2178197" y="2708051"/>
        <a:ext cx="870974" cy="849164"/>
      </dsp:txXfrm>
    </dsp:sp>
    <dsp:sp modelId="{A6CF52AF-45F4-4BAD-88C4-150BF7EACEE7}">
      <dsp:nvSpPr>
        <dsp:cNvPr id="0" name=""/>
        <dsp:cNvSpPr/>
      </dsp:nvSpPr>
      <dsp:spPr>
        <a:xfrm>
          <a:off x="1535367" y="1214925"/>
          <a:ext cx="1230663" cy="1130576"/>
        </a:xfrm>
        <a:prstGeom prst="ellipse">
          <a:avLst/>
        </a:prstGeom>
        <a:gradFill rotWithShape="0">
          <a:gsLst>
            <a:gs pos="0">
              <a:schemeClr val="accent3">
                <a:hueOff val="-8694771"/>
                <a:satOff val="32551"/>
                <a:lumOff val="4114"/>
                <a:alphaOff val="0"/>
                <a:shade val="51000"/>
                <a:satMod val="130000"/>
              </a:schemeClr>
            </a:gs>
            <a:gs pos="80000">
              <a:schemeClr val="accent3">
                <a:hueOff val="-8694771"/>
                <a:satOff val="32551"/>
                <a:lumOff val="4114"/>
                <a:alphaOff val="0"/>
                <a:shade val="93000"/>
                <a:satMod val="130000"/>
              </a:schemeClr>
            </a:gs>
            <a:gs pos="100000">
              <a:schemeClr val="accent3">
                <a:hueOff val="-8694771"/>
                <a:satOff val="32551"/>
                <a:lumOff val="4114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400" b="1" kern="1200" dirty="0" smtClean="0">
              <a:solidFill>
                <a:srgbClr val="000000"/>
              </a:solidFill>
              <a:latin typeface="Arial Narrow" panose="020B0606020202030204" pitchFamily="34" charset="0"/>
            </a:rPr>
            <a:t>PIP/KIP</a:t>
          </a:r>
          <a:endParaRPr lang="en-US" sz="1400" b="1" kern="1200" dirty="0">
            <a:solidFill>
              <a:srgbClr val="000000"/>
            </a:solidFill>
            <a:latin typeface="Arial Narrow" panose="020B0606020202030204" pitchFamily="34" charset="0"/>
          </a:endParaRPr>
        </a:p>
      </dsp:txBody>
      <dsp:txXfrm>
        <a:off x="1715593" y="1380494"/>
        <a:ext cx="870211" cy="79943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3">
  <dgm:title val=""/>
  <dgm:desc val=""/>
  <dgm:catLst>
    <dgm:cat type="relationship" pri="2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>
          <dgm:param type="fallback" val="2D"/>
        </dgm:alg>
      </dgm:if>
      <dgm:else name="Name3">
        <dgm:alg type="lin">
          <dgm:param type="fallback" val="2D"/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refType="w" refFor="ch" refPtType="node"/>
      <dgm:constr type="w" for="ch" forName="space" refType="w" refFor="ch" refPtType="node" fact="-0.2"/>
      <dgm:constr type="primFontSz" for="ch" ptType="node" op="equ" val="65"/>
    </dgm:constrLst>
    <dgm:ruleLst/>
    <dgm:forEach name="Name4" axis="ch" ptType="node">
      <dgm:layoutNode name="Name5" styleLbl="vennNode1">
        <dgm:varLst>
          <dgm:bulletEnabled val="1"/>
        </dgm:varLst>
        <dgm:alg type="tx">
          <dgm:param type="txAnchorVertCh" val="mid"/>
          <dgm:param type="txAnchorHorzCh" val="ctr"/>
        </dgm:alg>
        <dgm:shape xmlns:r="http://schemas.openxmlformats.org/officeDocument/2006/relationships" type="ellipse" r:blip="">
          <dgm:adjLst/>
        </dgm:shape>
        <dgm:presOf axis="desOrSelf" ptType="node"/>
        <dgm:constrLst>
          <dgm:constr type="tMarg" refType="primFontSz" fact="0.1"/>
          <dgm:constr type="bMarg" refType="primFontSz" fact="0.1"/>
          <dgm:constr type="lMarg" refType="w" fact="0.156"/>
          <dgm:constr type="rMarg" refType="w" fact="0.156"/>
        </dgm:constrLst>
        <dgm:ruleLst>
          <dgm:rule type="primFontSz" val="5" fact="NaN" max="NaN"/>
        </dgm:ruleLst>
      </dgm:layoutNode>
      <dgm:forEach name="Name6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radial6">
  <dgm:title val=""/>
  <dgm:desc val=""/>
  <dgm:catLst>
    <dgm:cat type="cycle" pri="9000"/>
    <dgm:cat type="relationship" pri="2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5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6">
        <dgm:choose name="Name7">
          <dgm:if name="Name8" axis="ch ch" ptType="node node" st="1 1" cnt="1 0" func="cnt" op="lte" val="1">
            <dgm:alg type="cycle">
              <dgm:param type="stAng" val="-90"/>
              <dgm:param type="spanAng" val="360"/>
              <dgm:param type="ctrShpMap" val="fNode"/>
            </dgm:alg>
          </dgm:if>
          <dgm:else name="Name9">
            <dgm:alg type="cycle">
              <dgm:param type="stAng" val="0"/>
              <dgm:param type="spanAng" val="-360"/>
              <dgm:param type="ctrShpMap" val="fNode"/>
            </dgm:alg>
          </dgm:else>
        </dgm:choose>
      </dgm:else>
    </dgm:choose>
    <dgm:shape xmlns:r="http://schemas.openxmlformats.org/officeDocument/2006/relationships" r:blip="">
      <dgm:adjLst/>
    </dgm:shape>
    <dgm:presOf/>
    <dgm:choose name="Name10">
      <dgm:if name="Name11" func="var" arg="dir" op="equ" val="norm">
        <dgm:choose name="Name12">
          <dgm:if name="Name13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des" forName="oneNode" refType="primFontSz" refFor="ch" refForName="centerShape" op="lte" fact="0.95"/>
              <dgm:constr type="diam" for="ch" forName="singleconn" refType="diam" op="equ" fact="-1"/>
              <dgm:constr type="h" for="ch" forName="singleconn" refType="w" refFor="ch" refForName="oneComp" fact="0.24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4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forName="sibTrans" refType="diam" op="equ"/>
              <dgm:constr type="h" for="ch" forName="sibTrans" refType="w" refFor="ch" refForName="node" fact="0.24"/>
              <dgm:constr type="w" for="ch" forName="dummy" val="1"/>
            </dgm:constrLst>
          </dgm:else>
        </dgm:choose>
      </dgm:if>
      <dgm:else name="Name15">
        <dgm:choose name="Name16">
          <dgm:if name="Name17" axis="ch ch" ptType="node node" st="1 1" cnt="1 0" func="cnt" op="equ" val="1">
            <dgm:constrLst>
              <dgm:constr type="diam" val="170"/>
              <dgm:constr type="w" for="ch" forName="centerShape" refType="w"/>
              <dgm:constr type="w" for="ch" forName="oneComp" refType="w" refFor="ch" refForName="centerShape" op="equ" fact="0.7"/>
              <dgm:constr type="sp" refType="w" refFor="ch" refForName="oneComp" fact="0.3"/>
              <dgm:constr type="sibSp" refType="w" refFor="ch" refForName="oneComp" fact="0.3"/>
              <dgm:constr type="primFontSz" for="ch" forName="centerShape" val="65"/>
              <dgm:constr type="primFontSz" for="des" forName="oneNode" refType="primFontSz" refFor="ch" refForName="centerShape" fact="0.95"/>
              <dgm:constr type="primFontSz" for="ch" forName="oneNode" refType="primFontSz" refFor="ch" refForName="centerShape" op="lte" fact="0.95"/>
              <dgm:constr type="diam" for="ch" forName="singleconn" refType="diam"/>
              <dgm:constr type="h" for="ch" forName="singleconn" refType="w" refFor="ch" refForName="oneComp" fact="0.24"/>
              <dgm:constr type="diam" for="ch" refType="diam" op="equ"/>
              <dgm:constr type="w" for="ch" forName="dummya" refType="w" refFor="ch" refForName="oneComp" op="equ"/>
              <dgm:constr type="w" for="ch" forName="dummyb" refType="w" refFor="ch" refForName="oneComp" op="equ"/>
              <dgm:constr type="w" for="ch" forName="dummyc" refType="w" refFor="ch" refForName="oneComp" op="equ"/>
            </dgm:constrLst>
          </dgm:if>
          <dgm:else name="Name18">
            <dgm:constrLst>
              <dgm:constr type="diam" val="170"/>
              <dgm:constr type="w" for="ch" forName="centerShape" refType="w"/>
              <dgm:constr type="w" for="ch" forName="node" refType="w" refFor="ch" refForName="centerShape" op="equ" fact="0.7"/>
              <dgm:constr type="sp" refType="w" refFor="ch" refForName="node" fact="0.3"/>
              <dgm:constr type="sibSp" refType="w" refFor="ch" refForName="node" fact="0.3"/>
              <dgm:constr type="primFontSz" for="ch" forName="centerShape" val="65"/>
              <dgm:constr type="primFontSz" for="des" forName="node" refType="primFontSz" refFor="ch" refForName="centerShape" fact="0.78"/>
              <dgm:constr type="primFontSz" for="ch" forName="node" refType="primFontSz" refFor="ch" refForName="centerShape" op="lte" fact="0.95"/>
              <dgm:constr type="diam" for="ch" ptType="sibTrans" refType="diam" fact="-1"/>
              <dgm:constr type="h" for="ch" forName="sibTrans" refType="w" refFor="ch" refForName="node" fact="0.24"/>
              <dgm:constr type="diam" for="ch" refType="diam" op="equ" fact="-1"/>
              <dgm:constr type="w" for="ch" forName="dummy" val="1"/>
            </dgm:constrLst>
          </dgm:else>
        </dgm:choose>
      </dgm:else>
    </dgm:choose>
    <dgm:ruleLst>
      <dgm:rule type="diam" val="INF" fact="NaN" max="NaN"/>
    </dgm:ruleLst>
    <dgm:forEach name="Name19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20" axis="ch">
        <dgm:forEach name="Name21" axis="self" ptType="node">
          <dgm:choose name="Name22">
            <dgm:if name="Name23" axis="par ch" ptType="node node" func="cnt" op="gt" val="1">
              <dgm:layoutNode name="node" styleLbl="node1">
                <dgm:varLst>
                  <dgm:bulletEnabled val="1"/>
                </dgm:varLst>
                <dgm:alg type="tx">
                  <dgm:param type="txAnchorVertCh" val="mid"/>
                </dgm:alg>
                <dgm:shape xmlns:r="http://schemas.openxmlformats.org/officeDocument/2006/relationships" type="ellipse" r:blip="">
                  <dgm:adjLst/>
                </dgm:shape>
                <dgm:presOf axis="desOrSelf" ptType="node"/>
                <dgm:constrLst>
                  <dgm:constr type="h" refType="w"/>
                  <dgm:constr type="tMarg" refType="primFontSz" fact="0.1"/>
                  <dgm:constr type="bMarg" refType="primFontSz" fact="0.1"/>
                  <dgm:constr type="lMarg" refType="primFontSz" fact="0.1"/>
                  <dgm:constr type="rMarg" refType="primFontSz" fact="0.1"/>
                </dgm:constrLst>
                <dgm:ruleLst>
                  <dgm:rule type="primFontSz" val="5" fact="NaN" max="NaN"/>
                </dgm:ruleLst>
              </dgm:layoutNode>
              <dgm:layoutNode name="dummy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" axis="followSib" ptType="sibTrans" hideLastTrans="0" cnt="1">
                <dgm:layoutNode name="sibTrans" styleLbl="sibTrans2D1">
                  <dgm:alg type="conn">
                    <dgm:param type="connRout" val="curve"/>
                    <dgm:param type="begPts" val="ctr"/>
                    <dgm:param type="endPts" val="ctr"/>
                    <dgm:param type="begSty" val="noArr"/>
                    <dgm:param type="endSty" val="noArr"/>
                    <dgm:param type="dstNode" val="node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if name="Name24" axis="par ch" ptType="node node" func="cnt" op="equ" val="1">
              <dgm:layoutNode name="oneComp">
                <dgm:alg type="composite">
                  <dgm:param type="ar" val="1"/>
                </dgm:alg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  <dgm:constr type="l" for="ch" forName="dummyConnPt" refType="w" fact="0.5"/>
                  <dgm:constr type="t" for="ch" forName="dummyConnPt" refType="w" fact="0.5"/>
                  <dgm:constr type="l" for="ch" forName="oneNode"/>
                  <dgm:constr type="t" for="ch" forName="oneNode"/>
                  <dgm:constr type="h" for="ch" forName="oneNode" refType="h"/>
                  <dgm:constr type="w" for="ch" forName="oneNode" refType="w"/>
                </dgm:constrLst>
                <dgm:ruleLst/>
                <dgm:layoutNode name="dummyConnPt" styleLbl="node1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val="1"/>
                    <dgm:constr type="h" val="1"/>
                  </dgm:constrLst>
                  <dgm:ruleLst/>
                </dgm:layoutNode>
                <dgm:layoutNode name="oneNode" styleLbl="node1">
                  <dgm:varLst>
                    <dgm:bulletEnabled val="1"/>
                  </dgm:varLst>
                  <dgm:alg type="tx">
                    <dgm:param type="txAnchorVertCh" val="mid"/>
                  </dgm:alg>
                  <dgm:shape xmlns:r="http://schemas.openxmlformats.org/officeDocument/2006/relationships" type="ellipse" r:blip="">
                    <dgm:adjLst/>
                  </dgm:shape>
                  <dgm:presOf axis="desOrSelf" ptType="node"/>
                  <dgm:constrLst>
                    <dgm:constr type="h" refType="w"/>
                    <dgm:constr type="tMarg" refType="primFontSz" fact="0.1"/>
                    <dgm:constr type="bMarg" refType="primFontSz" fact="0.1"/>
                    <dgm:constr type="lMarg" refType="primFontSz" fact="0.1"/>
                    <dgm:constr type="rMarg" refType="primFontSz" fact="0.1"/>
                  </dgm:constrLst>
                  <dgm:ruleLst>
                    <dgm:rule type="primFontSz" val="5" fact="NaN" max="NaN"/>
                  </dgm:ruleLst>
                </dgm:layoutNode>
              </dgm:layoutNode>
              <dgm:layoutNode name="dummya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b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layoutNode name="dummyc">
                <dgm:alg type="sp"/>
                <dgm:shape xmlns:r="http://schemas.openxmlformats.org/officeDocument/2006/relationships" r:blip="">
                  <dgm:adjLst/>
                </dgm:shape>
                <dgm:presOf/>
                <dgm:constrLst>
                  <dgm:constr type="h" refType="w"/>
                </dgm:constrLst>
                <dgm:ruleLst/>
              </dgm:layoutNode>
              <dgm:forEach name="sibTransForEach1" axis="followSib" ptType="sibTrans" hideLastTrans="0" cnt="1">
                <dgm:layoutNode name="singleconn" styleLbl="sibTrans2D1">
                  <dgm:alg type="conn">
                    <dgm:param type="connRout" val="longCurve"/>
                    <dgm:param type="begPts" val="bCtr"/>
                    <dgm:param type="endPts" val="tCtr"/>
                    <dgm:param type="begSty" val="noArr"/>
                    <dgm:param type="endSty" val="noArr"/>
                    <dgm:param type="srcNode" val="dummyConnPt"/>
                    <dgm:param type="dstNode" val="dummyConnPt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</dgm:if>
            <dgm:else name="Name25"/>
          </dgm:choos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74F8EF5-3C39-FC48-8110-46080BDFDAA9}" type="datetimeFigureOut">
              <a:rPr lang="en-US" smtClean="0"/>
              <a:t>4/11/18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945A20-41D3-3C43-9050-FF2FD98DF6C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5395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92C3D0-9B2B-AF46-8F9C-5E96E2606A4D}" type="slidenum">
              <a:rPr lang="en-US" smtClean="0"/>
              <a:pPr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881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1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6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851920" y="1794902"/>
            <a:ext cx="5292080" cy="1080121"/>
          </a:xfrm>
          <a:prstGeom prst="rect">
            <a:avLst/>
          </a:prstGeom>
        </p:spPr>
        <p:txBody>
          <a:bodyPr anchor="ctr"/>
          <a:lstStyle>
            <a:lvl1pPr marL="0" indent="0" algn="l">
              <a:lnSpc>
                <a:spcPct val="100000"/>
              </a:lnSpc>
              <a:buNone/>
              <a:defRPr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>
                <a:ea typeface="맑은 고딕" pitchFamily="50" charset="-127"/>
              </a:rPr>
              <a:t>FREE </a:t>
            </a:r>
          </a:p>
          <a:p>
            <a:r>
              <a:rPr lang="en-US" altLang="ko-KR" dirty="0">
                <a:ea typeface="맑은 고딕" pitchFamily="50" charset="-127"/>
              </a:rPr>
              <a:t>PPT TEMPLATES</a:t>
            </a:r>
            <a:endParaRPr lang="en-US" altLang="ko-KR" dirty="0"/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851772" y="2947030"/>
            <a:ext cx="5292080" cy="48881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>
              <a:spcBef>
                <a:spcPts val="0"/>
              </a:spcBef>
              <a:defRPr/>
            </a:pPr>
            <a:r>
              <a:rPr lang="en-US" altLang="ko-KR" b="1" dirty="0"/>
              <a:t>INSERT THE TITLE </a:t>
            </a:r>
          </a:p>
          <a:p>
            <a:pPr>
              <a:spcBef>
                <a:spcPts val="0"/>
              </a:spcBef>
              <a:defRPr/>
            </a:pPr>
            <a:r>
              <a:rPr lang="en-US" altLang="ko-KR" b="1" dirty="0"/>
              <a:t>OF YOUR PRESENTATION HERE</a:t>
            </a:r>
            <a:endParaRPr lang="en-US" altLang="ko-KR" dirty="0"/>
          </a:p>
        </p:txBody>
      </p:sp>
      <p:pic>
        <p:nvPicPr>
          <p:cNvPr id="1026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640" y="657349"/>
            <a:ext cx="1765300" cy="391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1759754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6" name="Picture 2" descr="D:\Fullppt\PNG이미지\핸드폰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3208" y="1042230"/>
            <a:ext cx="2869272" cy="347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7380312" y="1175233"/>
            <a:ext cx="1008112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43269" y="1261134"/>
            <a:ext cx="1654766" cy="2556104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700137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4860032" y="0"/>
            <a:ext cx="360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4896032" y="1311750"/>
            <a:ext cx="180000" cy="252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34402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9144000" cy="30765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6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39506359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131840" y="181632"/>
            <a:ext cx="601216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131840" y="757696"/>
            <a:ext cx="601216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-1"/>
            <a:ext cx="3059832" cy="514350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146470" y="1131590"/>
            <a:ext cx="3059832" cy="40119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9888771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411510"/>
            <a:ext cx="6444208" cy="432048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35622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2223854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4312086" y="195487"/>
            <a:ext cx="1944216" cy="475252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4213784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6444208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6" name="Picture Placeholder 2"/>
          <p:cNvSpPr>
            <a:spLocks noGrp="1"/>
          </p:cNvSpPr>
          <p:nvPr>
            <p:ph type="pic" idx="10" hasCustomPrompt="1"/>
          </p:nvPr>
        </p:nvSpPr>
        <p:spPr>
          <a:xfrm>
            <a:off x="6444208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1" hasCustomPrompt="1"/>
          </p:nvPr>
        </p:nvSpPr>
        <p:spPr>
          <a:xfrm>
            <a:off x="3986213" y="267494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3986213" y="2715766"/>
            <a:ext cx="2160000" cy="2160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2093977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395536" y="3291830"/>
            <a:ext cx="8748464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395536" y="3867894"/>
            <a:ext cx="8748464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5" name="Rectangle 4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467544" y="339502"/>
            <a:ext cx="3312128" cy="280807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3995936" y="339502"/>
            <a:ext cx="468052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99593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1619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236456" y="1815574"/>
            <a:ext cx="1440000" cy="133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524261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12A14C7-A8D4-9D41-AE55-28DDD40472C5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6D261B5-DCF2-C947-9452-E20B63D530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6773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112A14C7-A8D4-9D41-AE55-28DDD40472C5}" type="datetimeFigureOut">
              <a:rPr lang="en-US" smtClean="0"/>
              <a:pPr/>
              <a:t>4/11/18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46D261B5-DCF2-C947-9452-E20B63D5304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7558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572242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14830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3311860" y="737642"/>
            <a:ext cx="2520280" cy="252028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2351" y="1139211"/>
            <a:ext cx="819298" cy="1818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2571750"/>
            <a:ext cx="9144000" cy="25717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Rectangle 1"/>
          <p:cNvSpPr/>
          <p:nvPr userDrawn="1"/>
        </p:nvSpPr>
        <p:spPr>
          <a:xfrm>
            <a:off x="2116108" y="843558"/>
            <a:ext cx="4896544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Rectangle 4"/>
          <p:cNvSpPr/>
          <p:nvPr userDrawn="1"/>
        </p:nvSpPr>
        <p:spPr>
          <a:xfrm>
            <a:off x="2116108" y="0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ectangle 5"/>
          <p:cNvSpPr/>
          <p:nvPr userDrawn="1"/>
        </p:nvSpPr>
        <p:spPr>
          <a:xfrm>
            <a:off x="2116108" y="4948014"/>
            <a:ext cx="4896544" cy="19548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116108" y="3049518"/>
            <a:ext cx="4896544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2116108" y="3625582"/>
            <a:ext cx="4896544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55985" y="1156325"/>
            <a:ext cx="816788" cy="18128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B697E51-0504-4203-8214-DF277A25486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1" y="0"/>
            <a:ext cx="8515349" cy="514350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txBody>
          <a:bodyPr lIns="68580" tIns="34290" rIns="68580" bIns="34290">
            <a:normAutofit/>
          </a:bodyPr>
          <a:lstStyle>
            <a:lvl1pPr algn="ctr">
              <a:defRPr sz="2700" b="1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xmlns="" id="{C2665410-B0E3-40F1-A1C3-67FC0DE1A1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69655"/>
            <a:ext cx="8515350" cy="27384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</p:spPr>
        <p:txBody>
          <a:bodyPr lIns="68580" tIns="34290" rIns="68580" bIns="34290"/>
          <a:lstStyle>
            <a:lvl1pPr>
              <a:defRPr sz="1400" i="1">
                <a:solidFill>
                  <a:schemeClr val="accent5">
                    <a:lumMod val="75000"/>
                  </a:schemeClr>
                </a:solidFill>
              </a:defRPr>
            </a:lvl1pPr>
          </a:lstStyle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xmlns="" id="{46482D19-1298-48E8-AE1A-7ABDE00C45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515350" y="4869655"/>
            <a:ext cx="628650" cy="273845"/>
          </a:xfrm>
          <a:prstGeom prst="rect">
            <a:avLst/>
          </a:prstGeom>
          <a:solidFill>
            <a:schemeClr val="accent5">
              <a:lumMod val="75000"/>
            </a:schemeClr>
          </a:solidFill>
        </p:spPr>
        <p:txBody>
          <a:bodyPr lIns="68580" tIns="34290" rIns="68580" bIns="34290"/>
          <a:lstStyle>
            <a:lvl1pPr algn="ctr">
              <a:defRPr sz="1400">
                <a:solidFill>
                  <a:schemeClr val="bg1"/>
                </a:solidFill>
              </a:defRPr>
            </a:lvl1pPr>
          </a:lstStyle>
          <a:p>
            <a:fld id="{DED346AA-C626-4EA3-81A8-23B9513EBE1F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xmlns="" id="{9FCF07F2-68D2-4D2B-B251-4343BB1C39CC}"/>
              </a:ext>
            </a:extLst>
          </p:cNvPr>
          <p:cNvSpPr txBox="1">
            <a:spLocks/>
          </p:cNvSpPr>
          <p:nvPr userDrawn="1"/>
        </p:nvSpPr>
        <p:spPr>
          <a:xfrm>
            <a:off x="1" y="0"/>
            <a:ext cx="628649" cy="514350"/>
          </a:xfrm>
          <a:prstGeom prst="rect">
            <a:avLst/>
          </a:prstGeom>
          <a:solidFill>
            <a:srgbClr val="EEB500"/>
          </a:solidFill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3260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484" y="938231"/>
            <a:ext cx="1584176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00"/>
          <a:stretch/>
        </p:blipFill>
        <p:spPr bwMode="auto">
          <a:xfrm>
            <a:off x="789484" y="938231"/>
            <a:ext cx="792088" cy="3515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5712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Agenda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-2604" y="0"/>
            <a:ext cx="1584176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074" name="Picture 2" descr="E:\002-KIMS BUSINESS\007-02-Fullslidesppt-Contents\20161228\02-edu\bulb-item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735" y="2931790"/>
            <a:ext cx="945499" cy="2098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4599883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399842"/>
            <a:ext cx="9144000" cy="17436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Oval 3"/>
          <p:cNvSpPr/>
          <p:nvPr userDrawn="1"/>
        </p:nvSpPr>
        <p:spPr>
          <a:xfrm>
            <a:off x="4043561" y="2859782"/>
            <a:ext cx="1080120" cy="1080120"/>
          </a:xfrm>
          <a:prstGeom prst="ellipse">
            <a:avLst/>
          </a:prstGeom>
          <a:solidFill>
            <a:schemeClr val="accent1"/>
          </a:solidFill>
          <a:ln w="635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5" name="Picture 2" descr="E:\002-KIMS BUSINESS\007-02-Fullslidesppt-Contents\20161228\02-edu\bulb-item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8057" y="3010192"/>
            <a:ext cx="351128" cy="779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8678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4" name="Rectangle 3"/>
          <p:cNvSpPr/>
          <p:nvPr userDrawn="1"/>
        </p:nvSpPr>
        <p:spPr>
          <a:xfrm>
            <a:off x="0" y="4963500"/>
            <a:ext cx="9144000" cy="18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Rectangle 4"/>
          <p:cNvSpPr/>
          <p:nvPr userDrawn="1"/>
        </p:nvSpPr>
        <p:spPr>
          <a:xfrm>
            <a:off x="0" y="0"/>
            <a:ext cx="914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960850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143508" y="92609"/>
            <a:ext cx="8856984" cy="495828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232792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8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465584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9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6983760" y="1347774"/>
            <a:ext cx="2160240" cy="1872048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Rectangle 11"/>
          <p:cNvSpPr/>
          <p:nvPr userDrawn="1"/>
        </p:nvSpPr>
        <p:spPr>
          <a:xfrm>
            <a:off x="2328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3" name="Rectangle 12"/>
          <p:cNvSpPr/>
          <p:nvPr userDrawn="1"/>
        </p:nvSpPr>
        <p:spPr>
          <a:xfrm>
            <a:off x="4656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Rectangle 13"/>
          <p:cNvSpPr/>
          <p:nvPr userDrawn="1"/>
        </p:nvSpPr>
        <p:spPr>
          <a:xfrm>
            <a:off x="6984000" y="3219822"/>
            <a:ext cx="2160000" cy="158417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2932113"/>
            <a:ext cx="9144000" cy="2211387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5" name="Picture 3" descr="D:\Fullppt\005-PNG이미지\노트북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131590"/>
            <a:ext cx="7230270" cy="36774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513480" y="1626257"/>
            <a:ext cx="3465217" cy="256260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3" name="Rectangle 2"/>
          <p:cNvSpPr/>
          <p:nvPr userDrawn="1"/>
        </p:nvSpPr>
        <p:spPr>
          <a:xfrm>
            <a:off x="467544" y="3363838"/>
            <a:ext cx="3024336" cy="100811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26058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8.xml"/><Relationship Id="rId17" Type="http://schemas.openxmlformats.org/officeDocument/2006/relationships/slideLayout" Target="../slideLayouts/slideLayout19.xml"/><Relationship Id="rId18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2" Type="http://schemas.openxmlformats.org/officeDocument/2006/relationships/slideLayout" Target="../slideLayouts/slideLayout4.xml"/><Relationship Id="rId3" Type="http://schemas.openxmlformats.org/officeDocument/2006/relationships/slideLayout" Target="../slideLayouts/slideLayout5.xml"/><Relationship Id="rId4" Type="http://schemas.openxmlformats.org/officeDocument/2006/relationships/slideLayout" Target="../slideLayouts/slideLayout6.xml"/><Relationship Id="rId5" Type="http://schemas.openxmlformats.org/officeDocument/2006/relationships/slideLayout" Target="../slideLayouts/slideLayout7.xml"/><Relationship Id="rId6" Type="http://schemas.openxmlformats.org/officeDocument/2006/relationships/slideLayout" Target="../slideLayouts/slideLayout8.xml"/><Relationship Id="rId7" Type="http://schemas.openxmlformats.org/officeDocument/2006/relationships/slideLayout" Target="../slideLayouts/slideLayout9.xml"/><Relationship Id="rId8" Type="http://schemas.openxmlformats.org/officeDocument/2006/relationships/slideLayout" Target="../slideLayouts/slideLayout10.xml"/><Relationship Id="rId9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slideLayout" Target="../slideLayouts/slideLayout21.xml"/><Relationship Id="rId3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72" r:id="rId2"/>
    <p:sldLayoutId id="2147483670" r:id="rId3"/>
    <p:sldLayoutId id="2147483652" r:id="rId4"/>
    <p:sldLayoutId id="2147483671" r:id="rId5"/>
    <p:sldLayoutId id="2147483655" r:id="rId6"/>
    <p:sldLayoutId id="2147483662" r:id="rId7"/>
    <p:sldLayoutId id="2147483663" r:id="rId8"/>
    <p:sldLayoutId id="2147483665" r:id="rId9"/>
    <p:sldLayoutId id="2147483666" r:id="rId10"/>
    <p:sldLayoutId id="2147483667" r:id="rId11"/>
    <p:sldLayoutId id="2147483664" r:id="rId12"/>
    <p:sldLayoutId id="2147483668" r:id="rId13"/>
    <p:sldLayoutId id="2147483669" r:id="rId14"/>
    <p:sldLayoutId id="2147483656" r:id="rId15"/>
    <p:sldLayoutId id="2147483673" r:id="rId16"/>
    <p:sldLayoutId id="2147483674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75" r:id="rId2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5" Type="http://schemas.openxmlformats.org/officeDocument/2006/relationships/image" Target="../media/image12.png"/><Relationship Id="rId6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12.png"/><Relationship Id="rId5" Type="http://schemas.openxmlformats.org/officeDocument/2006/relationships/image" Target="../media/image13.png"/><Relationship Id="rId6" Type="http://schemas.openxmlformats.org/officeDocument/2006/relationships/image" Target="../media/image18.png"/><Relationship Id="rId1" Type="http://schemas.openxmlformats.org/officeDocument/2006/relationships/slideLayout" Target="../slideLayouts/slideLayout9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4" Type="http://schemas.openxmlformats.org/officeDocument/2006/relationships/diagramQuickStyle" Target="../diagrams/quickStyle2.xml"/><Relationship Id="rId5" Type="http://schemas.openxmlformats.org/officeDocument/2006/relationships/diagramColors" Target="../diagrams/colors2.xml"/><Relationship Id="rId6" Type="http://schemas.microsoft.com/office/2007/relationships/diagramDrawing" Target="../diagrams/drawing2.xml"/><Relationship Id="rId1" Type="http://schemas.openxmlformats.org/officeDocument/2006/relationships/slideLayout" Target="../slideLayouts/slideLayout15.xml"/><Relationship Id="rId2" Type="http://schemas.openxmlformats.org/officeDocument/2006/relationships/diagramData" Target="../diagrams/data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4" Type="http://schemas.openxmlformats.org/officeDocument/2006/relationships/diagramQuickStyle" Target="../diagrams/quickStyle3.xml"/><Relationship Id="rId5" Type="http://schemas.openxmlformats.org/officeDocument/2006/relationships/diagramColors" Target="../diagrams/colors3.xml"/><Relationship Id="rId6" Type="http://schemas.microsoft.com/office/2007/relationships/diagramDrawing" Target="../diagrams/drawing3.xml"/><Relationship Id="rId1" Type="http://schemas.openxmlformats.org/officeDocument/2006/relationships/slideLayout" Target="../slideLayouts/slideLayout15.xml"/><Relationship Id="rId2" Type="http://schemas.openxmlformats.org/officeDocument/2006/relationships/diagramData" Target="../diagrams/data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4" Type="http://schemas.openxmlformats.org/officeDocument/2006/relationships/image" Target="../media/image25.png"/><Relationship Id="rId5" Type="http://schemas.openxmlformats.org/officeDocument/2006/relationships/image" Target="../media/image26.jpg"/><Relationship Id="rId6" Type="http://schemas.openxmlformats.org/officeDocument/2006/relationships/image" Target="../media/image27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4" Type="http://schemas.openxmlformats.org/officeDocument/2006/relationships/image" Target="../media/image30.png"/><Relationship Id="rId5" Type="http://schemas.openxmlformats.org/officeDocument/2006/relationships/image" Target="../media/image31.png"/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4" Type="http://schemas.openxmlformats.org/officeDocument/2006/relationships/image" Target="../media/image35.gif"/><Relationship Id="rId5" Type="http://schemas.openxmlformats.org/officeDocument/2006/relationships/image" Target="../media/image36.png"/><Relationship Id="rId6" Type="http://schemas.openxmlformats.org/officeDocument/2006/relationships/image" Target="../media/image37.png"/><Relationship Id="rId7" Type="http://schemas.openxmlformats.org/officeDocument/2006/relationships/image" Target="../media/image38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3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4" Type="http://schemas.openxmlformats.org/officeDocument/2006/relationships/image" Target="../media/image42.png"/><Relationship Id="rId5" Type="http://schemas.openxmlformats.org/officeDocument/2006/relationships/image" Target="../media/image43.png"/><Relationship Id="rId6" Type="http://schemas.openxmlformats.org/officeDocument/2006/relationships/image" Target="../media/image44.png"/><Relationship Id="rId7" Type="http://schemas.openxmlformats.org/officeDocument/2006/relationships/image" Target="../media/image45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0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6.png"/><Relationship Id="rId3" Type="http://schemas.openxmlformats.org/officeDocument/2006/relationships/image" Target="../media/image47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48.png"/><Relationship Id="rId3" Type="http://schemas.openxmlformats.org/officeDocument/2006/relationships/image" Target="../media/image49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0.png"/><Relationship Id="rId3" Type="http://schemas.openxmlformats.org/officeDocument/2006/relationships/image" Target="../media/image5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2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54.png"/><Relationship Id="rId5" Type="http://schemas.openxmlformats.org/officeDocument/2006/relationships/image" Target="../media/image51.png"/><Relationship Id="rId1" Type="http://schemas.openxmlformats.org/officeDocument/2006/relationships/slideLayout" Target="../slideLayouts/slideLayout21.xml"/><Relationship Id="rId2" Type="http://schemas.openxmlformats.org/officeDocument/2006/relationships/image" Target="../media/image53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4" Type="http://schemas.openxmlformats.org/officeDocument/2006/relationships/image" Target="../media/image55.jpeg"/><Relationship Id="rId5" Type="http://schemas.openxmlformats.org/officeDocument/2006/relationships/image" Target="../media/image56.png"/><Relationship Id="rId1" Type="http://schemas.microsoft.com/office/2007/relationships/media" Target="../media/media1.mp4"/><Relationship Id="rId2" Type="http://schemas.openxmlformats.org/officeDocument/2006/relationships/video" Target="../media/media1.mp4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4" Type="http://schemas.openxmlformats.org/officeDocument/2006/relationships/image" Target="../media/image55.jpeg"/><Relationship Id="rId5" Type="http://schemas.openxmlformats.org/officeDocument/2006/relationships/image" Target="../media/image58.png"/><Relationship Id="rId6" Type="http://schemas.microsoft.com/office/2007/relationships/hdphoto" Target="../media/hdphoto1.wdp"/><Relationship Id="rId1" Type="http://schemas.openxmlformats.org/officeDocument/2006/relationships/slideLayout" Target="../slideLayouts/slideLayout18.xml"/><Relationship Id="rId2" Type="http://schemas.openxmlformats.org/officeDocument/2006/relationships/notesSlide" Target="../notesSlides/notesSlide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Relationship Id="rId2" Type="http://schemas.openxmlformats.org/officeDocument/2006/relationships/image" Target="../media/image5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4" Type="http://schemas.openxmlformats.org/officeDocument/2006/relationships/image" Target="../media/image62.jpeg"/><Relationship Id="rId5" Type="http://schemas.openxmlformats.org/officeDocument/2006/relationships/image" Target="../media/image63.jpeg"/><Relationship Id="rId1" Type="http://schemas.openxmlformats.org/officeDocument/2006/relationships/slideLayout" Target="../slideLayouts/slideLayout6.xml"/><Relationship Id="rId2" Type="http://schemas.openxmlformats.org/officeDocument/2006/relationships/image" Target="../media/image6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4" Type="http://schemas.openxmlformats.org/officeDocument/2006/relationships/diagramLayout" Target="../diagrams/layout1.xml"/><Relationship Id="rId5" Type="http://schemas.openxmlformats.org/officeDocument/2006/relationships/diagramQuickStyle" Target="../diagrams/quickStyle1.xml"/><Relationship Id="rId6" Type="http://schemas.openxmlformats.org/officeDocument/2006/relationships/diagramColors" Target="../diagrams/colors1.xml"/><Relationship Id="rId7" Type="http://schemas.microsoft.com/office/2007/relationships/diagramDrawing" Target="../diagrams/drawing1.xml"/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0.xml"/><Relationship Id="rId2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347864" y="1347614"/>
            <a:ext cx="5796136" cy="1080121"/>
          </a:xfrm>
        </p:spPr>
        <p:txBody>
          <a:bodyPr/>
          <a:lstStyle/>
          <a:p>
            <a:r>
              <a:rPr lang="en-US" altLang="ko-KR" b="1" dirty="0" smtClean="0">
                <a:ea typeface="맑은 고딕" pitchFamily="50" charset="-127"/>
              </a:rPr>
              <a:t>KEBIJAKAN &amp; PROGRAM </a:t>
            </a:r>
          </a:p>
          <a:p>
            <a:r>
              <a:rPr lang="en-US" altLang="ko-KR" b="1" dirty="0" smtClean="0">
                <a:ea typeface="맑은 고딕" pitchFamily="50" charset="-127"/>
              </a:rPr>
              <a:t>PESERTA DIDIK SMA</a:t>
            </a:r>
            <a:endParaRPr lang="en-US" altLang="ko-KR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419872" y="3601348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i="1" dirty="0" smtClean="0">
                <a:solidFill>
                  <a:schemeClr val="bg1"/>
                </a:solidFill>
                <a:cs typeface="Arial" pitchFamily="34" charset="0"/>
              </a:rPr>
              <a:t>#</a:t>
            </a:r>
            <a:r>
              <a:rPr lang="en-US" altLang="ko-KR" sz="1600" b="1" i="1" dirty="0" err="1" smtClean="0">
                <a:solidFill>
                  <a:schemeClr val="bg1"/>
                </a:solidFill>
                <a:cs typeface="Arial" pitchFamily="34" charset="0"/>
              </a:rPr>
              <a:t>majubersamahebatsemua</a:t>
            </a:r>
            <a:endParaRPr lang="ko-KR" altLang="en-US" sz="1600" b="1" i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7" name="Picture 6" descr="Lambang_Kemdikbu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153232"/>
            <a:ext cx="936104" cy="949396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4641866"/>
            <a:ext cx="349564" cy="349564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1129" y="4594581"/>
            <a:ext cx="419491" cy="41949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13741" y="4598828"/>
            <a:ext cx="249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psma.kemdikbud.go.id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95909" y="4621462"/>
            <a:ext cx="177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D</a:t>
            </a:r>
            <a:r>
              <a:rPr lang="en-US" dirty="0" err="1" smtClean="0">
                <a:solidFill>
                  <a:srgbClr val="FFFFFF"/>
                </a:solidFill>
              </a:rPr>
              <a:t>irektoratPsma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54461" y="4583727"/>
            <a:ext cx="436295" cy="43629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15523" y="4605435"/>
            <a:ext cx="376715" cy="377344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7273185" y="4601665"/>
            <a:ext cx="1775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</a:t>
            </a:r>
            <a:r>
              <a:rPr lang="en-US" dirty="0" err="1" smtClean="0">
                <a:solidFill>
                  <a:schemeClr val="bg1"/>
                </a:solidFill>
              </a:rPr>
              <a:t>irektorat.psma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666524" y="4612424"/>
            <a:ext cx="1121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dit_psma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</p:nvPr>
        </p:nvSpPr>
        <p:spPr>
          <a:xfrm>
            <a:off x="3347864" y="2715766"/>
            <a:ext cx="5292080" cy="488816"/>
          </a:xfrm>
        </p:spPr>
        <p:txBody>
          <a:bodyPr/>
          <a:lstStyle/>
          <a:p>
            <a:r>
              <a:rPr lang="en-US" dirty="0" err="1" smtClean="0"/>
              <a:t>Oleh</a:t>
            </a:r>
            <a:r>
              <a:rPr lang="en-US" dirty="0" smtClean="0"/>
              <a:t>: </a:t>
            </a:r>
            <a:r>
              <a:rPr lang="en-US" dirty="0" err="1" smtClean="0"/>
              <a:t>Suharlan</a:t>
            </a:r>
            <a:r>
              <a:rPr lang="en-US" dirty="0" smtClean="0"/>
              <a:t>, SH, MM</a:t>
            </a:r>
          </a:p>
          <a:p>
            <a:r>
              <a:rPr lang="en-US" dirty="0" err="1" smtClean="0"/>
              <a:t>Kasubdit</a:t>
            </a:r>
            <a:r>
              <a:rPr lang="en-US" dirty="0" smtClean="0"/>
              <a:t> </a:t>
            </a:r>
            <a:r>
              <a:rPr lang="en-US" dirty="0" err="1" smtClean="0"/>
              <a:t>Peserta</a:t>
            </a:r>
            <a:r>
              <a:rPr lang="en-US" dirty="0" smtClean="0"/>
              <a:t> </a:t>
            </a:r>
            <a:r>
              <a:rPr lang="en-US" dirty="0" err="1" smtClean="0"/>
              <a:t>Didik</a:t>
            </a:r>
            <a:r>
              <a:rPr lang="en-US" dirty="0" smtClean="0"/>
              <a:t> SMA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95486"/>
            <a:ext cx="9144000" cy="576064"/>
          </a:xfrm>
        </p:spPr>
        <p:txBody>
          <a:bodyPr/>
          <a:lstStyle/>
          <a:p>
            <a:r>
              <a:rPr lang="en-US" altLang="ko-KR" b="1" dirty="0" err="1" smtClean="0">
                <a:solidFill>
                  <a:schemeClr val="accent1"/>
                </a:solidFill>
              </a:rPr>
              <a:t>Strategi</a:t>
            </a:r>
            <a:r>
              <a:rPr lang="en-US" altLang="ko-KR" b="1" dirty="0" smtClean="0">
                <a:solidFill>
                  <a:schemeClr val="accent1"/>
                </a:solidFill>
              </a:rPr>
              <a:t> </a:t>
            </a:r>
            <a:r>
              <a:rPr lang="en-US" altLang="ko-KR" b="1" dirty="0" err="1" smtClean="0">
                <a:solidFill>
                  <a:schemeClr val="accent1"/>
                </a:solidFill>
              </a:rPr>
              <a:t>Penguatan</a:t>
            </a:r>
            <a:r>
              <a:rPr lang="en-US" altLang="ko-KR" b="1" dirty="0" smtClean="0">
                <a:solidFill>
                  <a:schemeClr val="accent1"/>
                </a:solidFill>
              </a:rPr>
              <a:t> </a:t>
            </a:r>
            <a:r>
              <a:rPr lang="en-US" altLang="ko-KR" b="1" dirty="0" err="1" smtClean="0">
                <a:solidFill>
                  <a:schemeClr val="accent1"/>
                </a:solidFill>
              </a:rPr>
              <a:t>Pendidikan</a:t>
            </a:r>
            <a:r>
              <a:rPr lang="en-US" altLang="ko-KR" b="1" dirty="0" smtClean="0">
                <a:solidFill>
                  <a:schemeClr val="accent1"/>
                </a:solidFill>
              </a:rPr>
              <a:t> </a:t>
            </a:r>
            <a:r>
              <a:rPr lang="en-US" altLang="ko-KR" b="1" dirty="0" err="1" smtClean="0">
                <a:solidFill>
                  <a:schemeClr val="accent1"/>
                </a:solidFill>
              </a:rPr>
              <a:t>Karakter</a:t>
            </a:r>
            <a:endParaRPr lang="ko-KR" altLang="en-US" b="1" dirty="0">
              <a:solidFill>
                <a:schemeClr val="accent1"/>
              </a:solidFill>
            </a:endParaRPr>
          </a:p>
        </p:txBody>
      </p:sp>
      <p:grpSp>
        <p:nvGrpSpPr>
          <p:cNvPr id="13319" name="Group 13318"/>
          <p:cNvGrpSpPr/>
          <p:nvPr/>
        </p:nvGrpSpPr>
        <p:grpSpPr>
          <a:xfrm rot="19917947">
            <a:off x="1469388" y="1353546"/>
            <a:ext cx="1665869" cy="3558872"/>
            <a:chOff x="1359132" y="345882"/>
            <a:chExt cx="1966239" cy="4200564"/>
          </a:xfrm>
        </p:grpSpPr>
        <p:grpSp>
          <p:nvGrpSpPr>
            <p:cNvPr id="24" name="Group 23"/>
            <p:cNvGrpSpPr/>
            <p:nvPr/>
          </p:nvGrpSpPr>
          <p:grpSpPr>
            <a:xfrm>
              <a:off x="2073901" y="2186669"/>
              <a:ext cx="501313" cy="2359777"/>
              <a:chOff x="2810055" y="1677194"/>
              <a:chExt cx="535258" cy="2519562"/>
            </a:xfrm>
          </p:grpSpPr>
          <p:sp>
            <p:nvSpPr>
              <p:cNvPr id="7" name="Rectangle 8"/>
              <p:cNvSpPr/>
              <p:nvPr/>
            </p:nvSpPr>
            <p:spPr>
              <a:xfrm>
                <a:off x="2810675" y="3399597"/>
                <a:ext cx="534638" cy="779141"/>
              </a:xfrm>
              <a:custGeom>
                <a:avLst/>
                <a:gdLst/>
                <a:ahLst/>
                <a:cxnLst/>
                <a:rect l="l" t="t" r="r" b="b"/>
                <a:pathLst>
                  <a:path w="1802378" h="1800199">
                    <a:moveTo>
                      <a:pt x="0" y="0"/>
                    </a:moveTo>
                    <a:lnTo>
                      <a:pt x="1802378" y="0"/>
                    </a:lnTo>
                    <a:lnTo>
                      <a:pt x="1802378" y="289727"/>
                    </a:lnTo>
                    <a:lnTo>
                      <a:pt x="1801366" y="289727"/>
                    </a:lnTo>
                    <a:lnTo>
                      <a:pt x="901188" y="1800199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70000"/>
                      <a:lumOff val="30000"/>
                    </a:schemeClr>
                  </a:gs>
                  <a:gs pos="100000">
                    <a:schemeClr val="accent2">
                      <a:lumMod val="70000"/>
                      <a:lumOff val="3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8" name="Rectangle 8"/>
              <p:cNvSpPr/>
              <p:nvPr/>
            </p:nvSpPr>
            <p:spPr>
              <a:xfrm>
                <a:off x="2984722" y="3392706"/>
                <a:ext cx="180870" cy="787996"/>
              </a:xfrm>
              <a:custGeom>
                <a:avLst/>
                <a:gdLst>
                  <a:gd name="connsiteX0" fmla="*/ 0 w 1359043"/>
                  <a:gd name="connsiteY0" fmla="*/ 0 h 1813992"/>
                  <a:gd name="connsiteX1" fmla="*/ 1359043 w 1359043"/>
                  <a:gd name="connsiteY1" fmla="*/ 0 h 1813992"/>
                  <a:gd name="connsiteX2" fmla="*/ 1359043 w 1359043"/>
                  <a:gd name="connsiteY2" fmla="*/ 212596 h 1813992"/>
                  <a:gd name="connsiteX3" fmla="*/ 806822 w 1359043"/>
                  <a:gd name="connsiteY3" fmla="*/ 1813992 h 1813992"/>
                  <a:gd name="connsiteX4" fmla="*/ 1012 w 1359043"/>
                  <a:gd name="connsiteY4" fmla="*/ 289727 h 1813992"/>
                  <a:gd name="connsiteX5" fmla="*/ 0 w 1359043"/>
                  <a:gd name="connsiteY5" fmla="*/ 289727 h 1813992"/>
                  <a:gd name="connsiteX6" fmla="*/ 0 w 1359043"/>
                  <a:gd name="connsiteY6" fmla="*/ 288030 h 1813992"/>
                  <a:gd name="connsiteX7" fmla="*/ 0 w 1359043"/>
                  <a:gd name="connsiteY7" fmla="*/ 0 h 1813992"/>
                  <a:gd name="connsiteX0" fmla="*/ 0 w 1359043"/>
                  <a:gd name="connsiteY0" fmla="*/ 0 h 1820658"/>
                  <a:gd name="connsiteX1" fmla="*/ 1359043 w 1359043"/>
                  <a:gd name="connsiteY1" fmla="*/ 0 h 1820658"/>
                  <a:gd name="connsiteX2" fmla="*/ 1359043 w 1359043"/>
                  <a:gd name="connsiteY2" fmla="*/ 212596 h 1820658"/>
                  <a:gd name="connsiteX3" fmla="*/ 720119 w 1359043"/>
                  <a:gd name="connsiteY3" fmla="*/ 1820658 h 1820658"/>
                  <a:gd name="connsiteX4" fmla="*/ 1012 w 1359043"/>
                  <a:gd name="connsiteY4" fmla="*/ 289727 h 1820658"/>
                  <a:gd name="connsiteX5" fmla="*/ 0 w 1359043"/>
                  <a:gd name="connsiteY5" fmla="*/ 289727 h 1820658"/>
                  <a:gd name="connsiteX6" fmla="*/ 0 w 1359043"/>
                  <a:gd name="connsiteY6" fmla="*/ 288030 h 1820658"/>
                  <a:gd name="connsiteX7" fmla="*/ 0 w 1359043"/>
                  <a:gd name="connsiteY7" fmla="*/ 0 h 18206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59043" h="1820658">
                    <a:moveTo>
                      <a:pt x="0" y="0"/>
                    </a:moveTo>
                    <a:lnTo>
                      <a:pt x="1359043" y="0"/>
                    </a:lnTo>
                    <a:lnTo>
                      <a:pt x="1359043" y="212596"/>
                    </a:lnTo>
                    <a:lnTo>
                      <a:pt x="720119" y="1820658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50000"/>
                      <a:lumOff val="50000"/>
                    </a:schemeClr>
                  </a:gs>
                  <a:gs pos="100000">
                    <a:schemeClr val="accent2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2810055" y="3399597"/>
                <a:ext cx="264192" cy="763141"/>
              </a:xfrm>
              <a:custGeom>
                <a:avLst/>
                <a:gdLst>
                  <a:gd name="connsiteX0" fmla="*/ 0 w 1345558"/>
                  <a:gd name="connsiteY0" fmla="*/ 0 h 1783227"/>
                  <a:gd name="connsiteX1" fmla="*/ 897414 w 1345558"/>
                  <a:gd name="connsiteY1" fmla="*/ 0 h 1783227"/>
                  <a:gd name="connsiteX2" fmla="*/ 901843 w 1345558"/>
                  <a:gd name="connsiteY2" fmla="*/ 212596 h 1783227"/>
                  <a:gd name="connsiteX3" fmla="*/ 1345558 w 1345558"/>
                  <a:gd name="connsiteY3" fmla="*/ 1783227 h 1783227"/>
                  <a:gd name="connsiteX4" fmla="*/ 1012 w 1345558"/>
                  <a:gd name="connsiteY4" fmla="*/ 289727 h 1783227"/>
                  <a:gd name="connsiteX5" fmla="*/ 0 w 1345558"/>
                  <a:gd name="connsiteY5" fmla="*/ 289727 h 1783227"/>
                  <a:gd name="connsiteX6" fmla="*/ 0 w 1345558"/>
                  <a:gd name="connsiteY6" fmla="*/ 288030 h 1783227"/>
                  <a:gd name="connsiteX7" fmla="*/ 0 w 1345558"/>
                  <a:gd name="connsiteY7" fmla="*/ 0 h 1783227"/>
                  <a:gd name="connsiteX0" fmla="*/ 0 w 1331023"/>
                  <a:gd name="connsiteY0" fmla="*/ 0 h 1763232"/>
                  <a:gd name="connsiteX1" fmla="*/ 897414 w 1331023"/>
                  <a:gd name="connsiteY1" fmla="*/ 0 h 1763232"/>
                  <a:gd name="connsiteX2" fmla="*/ 901843 w 1331023"/>
                  <a:gd name="connsiteY2" fmla="*/ 212596 h 1763232"/>
                  <a:gd name="connsiteX3" fmla="*/ 1331023 w 1331023"/>
                  <a:gd name="connsiteY3" fmla="*/ 1763232 h 1763232"/>
                  <a:gd name="connsiteX4" fmla="*/ 1012 w 1331023"/>
                  <a:gd name="connsiteY4" fmla="*/ 289727 h 1763232"/>
                  <a:gd name="connsiteX5" fmla="*/ 0 w 1331023"/>
                  <a:gd name="connsiteY5" fmla="*/ 289727 h 1763232"/>
                  <a:gd name="connsiteX6" fmla="*/ 0 w 1331023"/>
                  <a:gd name="connsiteY6" fmla="*/ 288030 h 1763232"/>
                  <a:gd name="connsiteX7" fmla="*/ 0 w 1331023"/>
                  <a:gd name="connsiteY7" fmla="*/ 0 h 17632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1331023" h="1763232">
                    <a:moveTo>
                      <a:pt x="0" y="0"/>
                    </a:moveTo>
                    <a:lnTo>
                      <a:pt x="897414" y="0"/>
                    </a:lnTo>
                    <a:cubicBezTo>
                      <a:pt x="898890" y="70865"/>
                      <a:pt x="900367" y="141731"/>
                      <a:pt x="901843" y="212596"/>
                    </a:cubicBezTo>
                    <a:lnTo>
                      <a:pt x="1331023" y="1763232"/>
                    </a:lnTo>
                    <a:lnTo>
                      <a:pt x="1012" y="289727"/>
                    </a:lnTo>
                    <a:lnTo>
                      <a:pt x="0" y="289727"/>
                    </a:lnTo>
                    <a:lnTo>
                      <a:pt x="0" y="288030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>
                      <a:lumMod val="30000"/>
                      <a:lumOff val="70000"/>
                    </a:schemeClr>
                  </a:gs>
                  <a:gs pos="100000">
                    <a:schemeClr val="accent2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1" name="Rectangle 2"/>
              <p:cNvSpPr/>
              <p:nvPr/>
            </p:nvSpPr>
            <p:spPr>
              <a:xfrm>
                <a:off x="2811292" y="1677194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30000"/>
                      <a:lumOff val="70000"/>
                    </a:schemeClr>
                  </a:gs>
                  <a:gs pos="100000">
                    <a:schemeClr val="accent1">
                      <a:lumMod val="30000"/>
                      <a:lumOff val="7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2" name="Rectangle 2"/>
              <p:cNvSpPr/>
              <p:nvPr/>
            </p:nvSpPr>
            <p:spPr>
              <a:xfrm>
                <a:off x="2987824" y="1677195"/>
                <a:ext cx="177768" cy="1815900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1">
                      <a:lumMod val="50000"/>
                      <a:lumOff val="50000"/>
                    </a:schemeClr>
                  </a:gs>
                  <a:gs pos="100000">
                    <a:schemeClr val="accent1">
                      <a:lumMod val="50000"/>
                      <a:lumOff val="50000"/>
                    </a:schemeClr>
                  </a:gs>
                </a:gsLst>
                <a:lin ang="19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13" name="Rectangle 2"/>
              <p:cNvSpPr/>
              <p:nvPr/>
            </p:nvSpPr>
            <p:spPr>
              <a:xfrm>
                <a:off x="3165590" y="1677196"/>
                <a:ext cx="177768" cy="1815899"/>
              </a:xfrm>
              <a:custGeom>
                <a:avLst/>
                <a:gdLst/>
                <a:ahLst/>
                <a:cxnLst/>
                <a:rect l="l" t="t" r="r" b="b"/>
                <a:pathLst>
                  <a:path w="571061" h="4392488">
                    <a:moveTo>
                      <a:pt x="0" y="0"/>
                    </a:moveTo>
                    <a:lnTo>
                      <a:pt x="571061" y="0"/>
                    </a:lnTo>
                    <a:lnTo>
                      <a:pt x="571061" y="4392488"/>
                    </a:lnTo>
                    <a:lnTo>
                      <a:pt x="560315" y="4392488"/>
                    </a:lnTo>
                    <a:cubicBezTo>
                      <a:pt x="531263" y="4268191"/>
                      <a:pt x="419108" y="4176464"/>
                      <a:pt x="285530" y="4176464"/>
                    </a:cubicBezTo>
                    <a:cubicBezTo>
                      <a:pt x="151952" y="4176464"/>
                      <a:pt x="39798" y="4268191"/>
                      <a:pt x="10747" y="4392488"/>
                    </a:cubicBezTo>
                    <a:lnTo>
                      <a:pt x="0" y="439248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5" name="Isosceles Triangle 4"/>
              <p:cNvSpPr/>
              <p:nvPr/>
            </p:nvSpPr>
            <p:spPr>
              <a:xfrm rot="10800000">
                <a:off x="2987823" y="3961239"/>
                <a:ext cx="177768" cy="235517"/>
              </a:xfrm>
              <a:prstGeom prst="triangle">
                <a:avLst/>
              </a:prstGeom>
              <a:solidFill>
                <a:schemeClr val="tx1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</p:grpSp>
        <p:grpSp>
          <p:nvGrpSpPr>
            <p:cNvPr id="27" name="Group 26"/>
            <p:cNvGrpSpPr/>
            <p:nvPr/>
          </p:nvGrpSpPr>
          <p:grpSpPr>
            <a:xfrm>
              <a:off x="1359132" y="345882"/>
              <a:ext cx="1966239" cy="1811155"/>
              <a:chOff x="1888981" y="1110787"/>
              <a:chExt cx="2254374" cy="2076562"/>
            </a:xfrm>
          </p:grpSpPr>
          <p:sp>
            <p:nvSpPr>
              <p:cNvPr id="18" name="Teardrop 30"/>
              <p:cNvSpPr/>
              <p:nvPr/>
            </p:nvSpPr>
            <p:spPr>
              <a:xfrm rot="8100000">
                <a:off x="2322441" y="1563466"/>
                <a:ext cx="1333455" cy="1333457"/>
              </a:xfrm>
              <a:custGeom>
                <a:avLst/>
                <a:gdLst>
                  <a:gd name="connsiteX0" fmla="*/ 293361 w 2192670"/>
                  <a:gd name="connsiteY0" fmla="*/ 1899310 h 2192671"/>
                  <a:gd name="connsiteX1" fmla="*/ 0 w 2192670"/>
                  <a:gd name="connsiteY1" fmla="*/ 1191074 h 2192671"/>
                  <a:gd name="connsiteX2" fmla="*/ 1001597 w 2192670"/>
                  <a:gd name="connsiteY2" fmla="*/ 189477 h 2192671"/>
                  <a:gd name="connsiteX3" fmla="*/ 1341342 w 2192670"/>
                  <a:gd name="connsiteY3" fmla="*/ 189477 h 2192671"/>
                  <a:gd name="connsiteX4" fmla="*/ 1530818 w 2192670"/>
                  <a:gd name="connsiteY4" fmla="*/ 0 h 2192671"/>
                  <a:gd name="connsiteX5" fmla="*/ 1806586 w 2192670"/>
                  <a:gd name="connsiteY5" fmla="*/ 0 h 2192671"/>
                  <a:gd name="connsiteX6" fmla="*/ 1996062 w 2192670"/>
                  <a:gd name="connsiteY6" fmla="*/ 189477 h 2192671"/>
                  <a:gd name="connsiteX7" fmla="*/ 2003194 w 2192670"/>
                  <a:gd name="connsiteY7" fmla="*/ 189477 h 2192671"/>
                  <a:gd name="connsiteX8" fmla="*/ 2003194 w 2192670"/>
                  <a:gd name="connsiteY8" fmla="*/ 196609 h 2192671"/>
                  <a:gd name="connsiteX9" fmla="*/ 2192670 w 2192670"/>
                  <a:gd name="connsiteY9" fmla="*/ 386085 h 2192671"/>
                  <a:gd name="connsiteX10" fmla="*/ 2192670 w 2192670"/>
                  <a:gd name="connsiteY10" fmla="*/ 661852 h 2192671"/>
                  <a:gd name="connsiteX11" fmla="*/ 2003193 w 2192670"/>
                  <a:gd name="connsiteY11" fmla="*/ 851329 h 2192671"/>
                  <a:gd name="connsiteX12" fmla="*/ 2003194 w 2192670"/>
                  <a:gd name="connsiteY12" fmla="*/ 1191074 h 2192671"/>
                  <a:gd name="connsiteX13" fmla="*/ 1001597 w 2192670"/>
                  <a:gd name="connsiteY13" fmla="*/ 2192671 h 2192671"/>
                  <a:gd name="connsiteX14" fmla="*/ 293361 w 2192670"/>
                  <a:gd name="connsiteY14" fmla="*/ 1899310 h 219267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2192670" h="2192671">
                    <a:moveTo>
                      <a:pt x="293361" y="1899310"/>
                    </a:moveTo>
                    <a:cubicBezTo>
                      <a:pt x="112107" y="1718057"/>
                      <a:pt x="0" y="1467657"/>
                      <a:pt x="0" y="1191074"/>
                    </a:cubicBezTo>
                    <a:cubicBezTo>
                      <a:pt x="0" y="637907"/>
                      <a:pt x="448430" y="189477"/>
                      <a:pt x="1001597" y="189477"/>
                    </a:cubicBezTo>
                    <a:lnTo>
                      <a:pt x="1341342" y="189477"/>
                    </a:lnTo>
                    <a:lnTo>
                      <a:pt x="1530818" y="0"/>
                    </a:lnTo>
                    <a:cubicBezTo>
                      <a:pt x="1606970" y="-76151"/>
                      <a:pt x="1730435" y="-76151"/>
                      <a:pt x="1806586" y="0"/>
                    </a:cubicBezTo>
                    <a:lnTo>
                      <a:pt x="1996062" y="189477"/>
                    </a:lnTo>
                    <a:lnTo>
                      <a:pt x="2003194" y="189477"/>
                    </a:lnTo>
                    <a:lnTo>
                      <a:pt x="2003194" y="196609"/>
                    </a:lnTo>
                    <a:lnTo>
                      <a:pt x="2192670" y="386085"/>
                    </a:lnTo>
                    <a:cubicBezTo>
                      <a:pt x="2268822" y="462236"/>
                      <a:pt x="2268822" y="585701"/>
                      <a:pt x="2192670" y="661852"/>
                    </a:cubicBezTo>
                    <a:lnTo>
                      <a:pt x="2003193" y="851329"/>
                    </a:lnTo>
                    <a:cubicBezTo>
                      <a:pt x="2003193" y="964577"/>
                      <a:pt x="2003194" y="1077826"/>
                      <a:pt x="2003194" y="1191074"/>
                    </a:cubicBezTo>
                    <a:cubicBezTo>
                      <a:pt x="2003194" y="1744241"/>
                      <a:pt x="1554764" y="2192671"/>
                      <a:pt x="1001597" y="2192671"/>
                    </a:cubicBezTo>
                    <a:cubicBezTo>
                      <a:pt x="725014" y="2192671"/>
                      <a:pt x="474614" y="2080563"/>
                      <a:pt x="293361" y="1899310"/>
                    </a:cubicBezTo>
                    <a:close/>
                  </a:path>
                </a:pathLst>
              </a:custGeom>
              <a:solidFill>
                <a:schemeClr val="bg1"/>
              </a:solidFill>
              <a:ln w="508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  <p:sp>
            <p:nvSpPr>
              <p:cNvPr id="25" name="Trapezoid 24"/>
              <p:cNvSpPr/>
              <p:nvPr/>
            </p:nvSpPr>
            <p:spPr>
              <a:xfrm rot="10800000">
                <a:off x="2751763" y="2230194"/>
                <a:ext cx="457200" cy="783671"/>
              </a:xfrm>
              <a:prstGeom prst="trapezoid">
                <a:avLst/>
              </a:prstGeom>
              <a:solidFill>
                <a:schemeClr val="bg1"/>
              </a:solidFill>
              <a:ln w="38100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 rot="2700000">
                <a:off x="3710962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 rot="18900000" flipH="1">
                <a:off x="2156327" y="1407964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2935970" y="1110787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2" name="Rounded Rectangle 21"/>
              <p:cNvSpPr/>
              <p:nvPr/>
            </p:nvSpPr>
            <p:spPr>
              <a:xfrm rot="5400000">
                <a:off x="3933668" y="1996109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3" name="Rounded Rectangle 22"/>
              <p:cNvSpPr/>
              <p:nvPr/>
            </p:nvSpPr>
            <p:spPr>
              <a:xfrm rot="16200000" flipH="1">
                <a:off x="1978847" y="1919902"/>
                <a:ext cx="119821" cy="299553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6" name="Rounded Rectangle 25"/>
              <p:cNvSpPr/>
              <p:nvPr/>
            </p:nvSpPr>
            <p:spPr>
              <a:xfrm>
                <a:off x="2692290" y="3074683"/>
                <a:ext cx="612000" cy="112666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dirty="0"/>
              </a:p>
            </p:txBody>
          </p:sp>
          <p:sp>
            <p:nvSpPr>
              <p:cNvPr id="28" name="Rounded Rectangle 27"/>
              <p:cNvSpPr/>
              <p:nvPr/>
            </p:nvSpPr>
            <p:spPr>
              <a:xfrm>
                <a:off x="283328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29" name="Rounded Rectangle 28"/>
              <p:cNvSpPr/>
              <p:nvPr/>
            </p:nvSpPr>
            <p:spPr>
              <a:xfrm>
                <a:off x="295750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30" name="Rounded Rectangle 29"/>
              <p:cNvSpPr/>
              <p:nvPr/>
            </p:nvSpPr>
            <p:spPr>
              <a:xfrm>
                <a:off x="3081724" y="2139702"/>
                <a:ext cx="71867" cy="179668"/>
              </a:xfrm>
              <a:prstGeom prst="roundRect">
                <a:avLst>
                  <a:gd name="adj" fmla="val 50000"/>
                </a:avLst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ko-KR" altLang="en-US">
                  <a:solidFill>
                    <a:schemeClr val="tx1"/>
                  </a:solidFill>
                </a:endParaRPr>
              </a:p>
            </p:txBody>
          </p:sp>
        </p:grpSp>
      </p:grpSp>
      <p:sp>
        <p:nvSpPr>
          <p:cNvPr id="13313" name="Freeform 13312"/>
          <p:cNvSpPr/>
          <p:nvPr/>
        </p:nvSpPr>
        <p:spPr>
          <a:xfrm>
            <a:off x="-15861" y="2530131"/>
            <a:ext cx="3091680" cy="1938501"/>
          </a:xfrm>
          <a:custGeom>
            <a:avLst/>
            <a:gdLst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5813"/>
              <a:gd name="connsiteX1" fmla="*/ 2655476 w 2896332"/>
              <a:gd name="connsiteY1" fmla="*/ 584615 h 1875813"/>
              <a:gd name="connsiteX2" fmla="*/ 2828170 w 2896332"/>
              <a:gd name="connsiteY2" fmla="*/ 1010501 h 1875813"/>
              <a:gd name="connsiteX3" fmla="*/ 2883834 w 2896332"/>
              <a:gd name="connsiteY3" fmla="*/ 1308835 h 1875813"/>
              <a:gd name="connsiteX4" fmla="*/ 2799743 w 2896332"/>
              <a:gd name="connsiteY4" fmla="*/ 1672098 h 1875813"/>
              <a:gd name="connsiteX5" fmla="*/ 2521033 w 2896332"/>
              <a:gd name="connsiteY5" fmla="*/ 1160421 h 1875813"/>
              <a:gd name="connsiteX6" fmla="*/ 2514265 w 2896332"/>
              <a:gd name="connsiteY6" fmla="*/ 466772 h 1875813"/>
              <a:gd name="connsiteX7" fmla="*/ 1898646 w 2896332"/>
              <a:gd name="connsiteY7" fmla="*/ 46 h 1875813"/>
              <a:gd name="connsiteX8" fmla="*/ 1969811 w 2896332"/>
              <a:gd name="connsiteY8" fmla="*/ 83938 h 1875813"/>
              <a:gd name="connsiteX9" fmla="*/ 1970003 w 2896332"/>
              <a:gd name="connsiteY9" fmla="*/ 120627 h 1875813"/>
              <a:gd name="connsiteX10" fmla="*/ 1962950 w 2896332"/>
              <a:gd name="connsiteY10" fmla="*/ 120627 h 1875813"/>
              <a:gd name="connsiteX11" fmla="*/ 1906617 w 2896332"/>
              <a:gd name="connsiteY11" fmla="*/ 176960 h 1875813"/>
              <a:gd name="connsiteX12" fmla="*/ 1962950 w 2896332"/>
              <a:gd name="connsiteY12" fmla="*/ 233293 h 1875813"/>
              <a:gd name="connsiteX13" fmla="*/ 1970591 w 2896332"/>
              <a:gd name="connsiteY13" fmla="*/ 233293 h 1875813"/>
              <a:gd name="connsiteX14" fmla="*/ 1973469 w 2896332"/>
              <a:gd name="connsiteY14" fmla="*/ 784519 h 1875813"/>
              <a:gd name="connsiteX15" fmla="*/ 1866010 w 2896332"/>
              <a:gd name="connsiteY15" fmla="*/ 878218 h 1875813"/>
              <a:gd name="connsiteX16" fmla="*/ 2733769 w 2896332"/>
              <a:gd name="connsiteY16" fmla="*/ 1387129 h 1875813"/>
              <a:gd name="connsiteX17" fmla="*/ 2694623 w 2896332"/>
              <a:gd name="connsiteY17" fmla="*/ 1674208 h 1875813"/>
              <a:gd name="connsiteX18" fmla="*/ 2394496 w 2896332"/>
              <a:gd name="connsiteY18" fmla="*/ 1654634 h 1875813"/>
              <a:gd name="connsiteX19" fmla="*/ 2069239 w 2896332"/>
              <a:gd name="connsiteY19" fmla="*/ 1875813 h 1875813"/>
              <a:gd name="connsiteX20" fmla="*/ 2023060 w 2896332"/>
              <a:gd name="connsiteY20" fmla="*/ 1634793 h 1875813"/>
              <a:gd name="connsiteX21" fmla="*/ 1739085 w 2896332"/>
              <a:gd name="connsiteY21" fmla="*/ 1871397 h 1875813"/>
              <a:gd name="connsiteX22" fmla="*/ 1648664 w 2896332"/>
              <a:gd name="connsiteY22" fmla="*/ 1582137 h 1875813"/>
              <a:gd name="connsiteX23" fmla="*/ 1376671 w 2896332"/>
              <a:gd name="connsiteY23" fmla="*/ 1700306 h 1875813"/>
              <a:gd name="connsiteX24" fmla="*/ 1415819 w 2896332"/>
              <a:gd name="connsiteY24" fmla="*/ 1334933 h 1875813"/>
              <a:gd name="connsiteX25" fmla="*/ 665501 w 2896332"/>
              <a:gd name="connsiteY25" fmla="*/ 1276212 h 1875813"/>
              <a:gd name="connsiteX26" fmla="*/ 0 w 2896332"/>
              <a:gd name="connsiteY26" fmla="*/ 1126148 h 1875813"/>
              <a:gd name="connsiteX27" fmla="*/ 13050 w 2896332"/>
              <a:gd name="connsiteY27" fmla="*/ 284488 h 1875813"/>
              <a:gd name="connsiteX28" fmla="*/ 1898646 w 2896332"/>
              <a:gd name="connsiteY28" fmla="*/ 46 h 1875813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70591 w 2896332"/>
              <a:gd name="connsiteY13" fmla="*/ 23329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50 w 2896332"/>
              <a:gd name="connsiteY12" fmla="*/ 233293 h 1871397"/>
              <a:gd name="connsiteX13" fmla="*/ 1962971 w 2896332"/>
              <a:gd name="connsiteY13" fmla="*/ 267583 h 1871397"/>
              <a:gd name="connsiteX14" fmla="*/ 1973469 w 2896332"/>
              <a:gd name="connsiteY14" fmla="*/ 784519 h 1871397"/>
              <a:gd name="connsiteX15" fmla="*/ 1866010 w 2896332"/>
              <a:gd name="connsiteY15" fmla="*/ 878218 h 1871397"/>
              <a:gd name="connsiteX16" fmla="*/ 2733769 w 2896332"/>
              <a:gd name="connsiteY16" fmla="*/ 1387129 h 1871397"/>
              <a:gd name="connsiteX17" fmla="*/ 2694623 w 2896332"/>
              <a:gd name="connsiteY17" fmla="*/ 1674208 h 1871397"/>
              <a:gd name="connsiteX18" fmla="*/ 2394496 w 2896332"/>
              <a:gd name="connsiteY18" fmla="*/ 1654634 h 1871397"/>
              <a:gd name="connsiteX19" fmla="*/ 2023060 w 2896332"/>
              <a:gd name="connsiteY19" fmla="*/ 1634793 h 1871397"/>
              <a:gd name="connsiteX20" fmla="*/ 1739085 w 2896332"/>
              <a:gd name="connsiteY20" fmla="*/ 1871397 h 1871397"/>
              <a:gd name="connsiteX21" fmla="*/ 1648664 w 2896332"/>
              <a:gd name="connsiteY21" fmla="*/ 1582137 h 1871397"/>
              <a:gd name="connsiteX22" fmla="*/ 1376671 w 2896332"/>
              <a:gd name="connsiteY22" fmla="*/ 1700306 h 1871397"/>
              <a:gd name="connsiteX23" fmla="*/ 1415819 w 2896332"/>
              <a:gd name="connsiteY23" fmla="*/ 1334933 h 1871397"/>
              <a:gd name="connsiteX24" fmla="*/ 665501 w 2896332"/>
              <a:gd name="connsiteY24" fmla="*/ 1276212 h 1871397"/>
              <a:gd name="connsiteX25" fmla="*/ 0 w 2896332"/>
              <a:gd name="connsiteY25" fmla="*/ 1126148 h 1871397"/>
              <a:gd name="connsiteX26" fmla="*/ 13050 w 2896332"/>
              <a:gd name="connsiteY26" fmla="*/ 284488 h 1871397"/>
              <a:gd name="connsiteX27" fmla="*/ 1898646 w 2896332"/>
              <a:gd name="connsiteY27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62950 w 2896332"/>
              <a:gd name="connsiteY10" fmla="*/ 120627 h 1871397"/>
              <a:gd name="connsiteX11" fmla="*/ 1906617 w 2896332"/>
              <a:gd name="connsiteY11" fmla="*/ 176960 h 1871397"/>
              <a:gd name="connsiteX12" fmla="*/ 1962971 w 2896332"/>
              <a:gd name="connsiteY12" fmla="*/ 267583 h 1871397"/>
              <a:gd name="connsiteX13" fmla="*/ 1973469 w 2896332"/>
              <a:gd name="connsiteY13" fmla="*/ 784519 h 1871397"/>
              <a:gd name="connsiteX14" fmla="*/ 1866010 w 2896332"/>
              <a:gd name="connsiteY14" fmla="*/ 878218 h 1871397"/>
              <a:gd name="connsiteX15" fmla="*/ 2733769 w 2896332"/>
              <a:gd name="connsiteY15" fmla="*/ 1387129 h 1871397"/>
              <a:gd name="connsiteX16" fmla="*/ 2694623 w 2896332"/>
              <a:gd name="connsiteY16" fmla="*/ 1674208 h 1871397"/>
              <a:gd name="connsiteX17" fmla="*/ 2394496 w 2896332"/>
              <a:gd name="connsiteY17" fmla="*/ 1654634 h 1871397"/>
              <a:gd name="connsiteX18" fmla="*/ 2023060 w 2896332"/>
              <a:gd name="connsiteY18" fmla="*/ 1634793 h 1871397"/>
              <a:gd name="connsiteX19" fmla="*/ 1739085 w 2896332"/>
              <a:gd name="connsiteY19" fmla="*/ 1871397 h 1871397"/>
              <a:gd name="connsiteX20" fmla="*/ 1648664 w 2896332"/>
              <a:gd name="connsiteY20" fmla="*/ 1582137 h 1871397"/>
              <a:gd name="connsiteX21" fmla="*/ 1376671 w 2896332"/>
              <a:gd name="connsiteY21" fmla="*/ 1700306 h 1871397"/>
              <a:gd name="connsiteX22" fmla="*/ 1415819 w 2896332"/>
              <a:gd name="connsiteY22" fmla="*/ 1334933 h 1871397"/>
              <a:gd name="connsiteX23" fmla="*/ 665501 w 2896332"/>
              <a:gd name="connsiteY23" fmla="*/ 1276212 h 1871397"/>
              <a:gd name="connsiteX24" fmla="*/ 0 w 2896332"/>
              <a:gd name="connsiteY24" fmla="*/ 1126148 h 1871397"/>
              <a:gd name="connsiteX25" fmla="*/ 13050 w 2896332"/>
              <a:gd name="connsiteY25" fmla="*/ 284488 h 1871397"/>
              <a:gd name="connsiteX26" fmla="*/ 1898646 w 2896332"/>
              <a:gd name="connsiteY26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70003 w 2896332"/>
              <a:gd name="connsiteY9" fmla="*/ 120627 h 1871397"/>
              <a:gd name="connsiteX10" fmla="*/ 1906617 w 2896332"/>
              <a:gd name="connsiteY10" fmla="*/ 176960 h 1871397"/>
              <a:gd name="connsiteX11" fmla="*/ 1962971 w 2896332"/>
              <a:gd name="connsiteY11" fmla="*/ 267583 h 1871397"/>
              <a:gd name="connsiteX12" fmla="*/ 1973469 w 2896332"/>
              <a:gd name="connsiteY12" fmla="*/ 784519 h 1871397"/>
              <a:gd name="connsiteX13" fmla="*/ 1866010 w 2896332"/>
              <a:gd name="connsiteY13" fmla="*/ 878218 h 1871397"/>
              <a:gd name="connsiteX14" fmla="*/ 2733769 w 2896332"/>
              <a:gd name="connsiteY14" fmla="*/ 1387129 h 1871397"/>
              <a:gd name="connsiteX15" fmla="*/ 2694623 w 2896332"/>
              <a:gd name="connsiteY15" fmla="*/ 1674208 h 1871397"/>
              <a:gd name="connsiteX16" fmla="*/ 2394496 w 2896332"/>
              <a:gd name="connsiteY16" fmla="*/ 1654634 h 1871397"/>
              <a:gd name="connsiteX17" fmla="*/ 2023060 w 2896332"/>
              <a:gd name="connsiteY17" fmla="*/ 1634793 h 1871397"/>
              <a:gd name="connsiteX18" fmla="*/ 1739085 w 2896332"/>
              <a:gd name="connsiteY18" fmla="*/ 1871397 h 1871397"/>
              <a:gd name="connsiteX19" fmla="*/ 1648664 w 2896332"/>
              <a:gd name="connsiteY19" fmla="*/ 1582137 h 1871397"/>
              <a:gd name="connsiteX20" fmla="*/ 1376671 w 2896332"/>
              <a:gd name="connsiteY20" fmla="*/ 1700306 h 1871397"/>
              <a:gd name="connsiteX21" fmla="*/ 1415819 w 2896332"/>
              <a:gd name="connsiteY21" fmla="*/ 1334933 h 1871397"/>
              <a:gd name="connsiteX22" fmla="*/ 665501 w 2896332"/>
              <a:gd name="connsiteY22" fmla="*/ 1276212 h 1871397"/>
              <a:gd name="connsiteX23" fmla="*/ 0 w 2896332"/>
              <a:gd name="connsiteY23" fmla="*/ 1126148 h 1871397"/>
              <a:gd name="connsiteX24" fmla="*/ 13050 w 2896332"/>
              <a:gd name="connsiteY24" fmla="*/ 284488 h 1871397"/>
              <a:gd name="connsiteX25" fmla="*/ 1898646 w 2896332"/>
              <a:gd name="connsiteY25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74208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94496 w 2896332"/>
              <a:gd name="connsiteY15" fmla="*/ 1654634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23060 w 2896332"/>
              <a:gd name="connsiteY16" fmla="*/ 1634793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9811 w 2896332"/>
              <a:gd name="connsiteY8" fmla="*/ 83938 h 1871397"/>
              <a:gd name="connsiteX9" fmla="*/ 1906617 w 2896332"/>
              <a:gd name="connsiteY9" fmla="*/ 176960 h 1871397"/>
              <a:gd name="connsiteX10" fmla="*/ 1962971 w 2896332"/>
              <a:gd name="connsiteY10" fmla="*/ 267583 h 1871397"/>
              <a:gd name="connsiteX11" fmla="*/ 1973469 w 2896332"/>
              <a:gd name="connsiteY11" fmla="*/ 784519 h 1871397"/>
              <a:gd name="connsiteX12" fmla="*/ 1866010 w 2896332"/>
              <a:gd name="connsiteY12" fmla="*/ 878218 h 1871397"/>
              <a:gd name="connsiteX13" fmla="*/ 2733769 w 2896332"/>
              <a:gd name="connsiteY13" fmla="*/ 1387129 h 1871397"/>
              <a:gd name="connsiteX14" fmla="*/ 2694623 w 2896332"/>
              <a:gd name="connsiteY14" fmla="*/ 1639703 h 1871397"/>
              <a:gd name="connsiteX15" fmla="*/ 2385869 w 2896332"/>
              <a:gd name="connsiteY15" fmla="*/ 1585623 h 1871397"/>
              <a:gd name="connsiteX16" fmla="*/ 2074819 w 2896332"/>
              <a:gd name="connsiteY16" fmla="*/ 1565782 h 1871397"/>
              <a:gd name="connsiteX17" fmla="*/ 1739085 w 2896332"/>
              <a:gd name="connsiteY17" fmla="*/ 1871397 h 1871397"/>
              <a:gd name="connsiteX18" fmla="*/ 1648664 w 2896332"/>
              <a:gd name="connsiteY18" fmla="*/ 1582137 h 1871397"/>
              <a:gd name="connsiteX19" fmla="*/ 1376671 w 2896332"/>
              <a:gd name="connsiteY19" fmla="*/ 1700306 h 1871397"/>
              <a:gd name="connsiteX20" fmla="*/ 1415819 w 2896332"/>
              <a:gd name="connsiteY20" fmla="*/ 1334933 h 1871397"/>
              <a:gd name="connsiteX21" fmla="*/ 665501 w 2896332"/>
              <a:gd name="connsiteY21" fmla="*/ 1276212 h 1871397"/>
              <a:gd name="connsiteX22" fmla="*/ 0 w 2896332"/>
              <a:gd name="connsiteY22" fmla="*/ 1126148 h 1871397"/>
              <a:gd name="connsiteX23" fmla="*/ 13050 w 2896332"/>
              <a:gd name="connsiteY23" fmla="*/ 284488 h 1871397"/>
              <a:gd name="connsiteX24" fmla="*/ 1898646 w 2896332"/>
              <a:gd name="connsiteY24" fmla="*/ 46 h 1871397"/>
              <a:gd name="connsiteX0" fmla="*/ 2514265 w 2896332"/>
              <a:gd name="connsiteY0" fmla="*/ 468202 h 1872827"/>
              <a:gd name="connsiteX1" fmla="*/ 2655476 w 2896332"/>
              <a:gd name="connsiteY1" fmla="*/ 586045 h 1872827"/>
              <a:gd name="connsiteX2" fmla="*/ 2828170 w 2896332"/>
              <a:gd name="connsiteY2" fmla="*/ 1011931 h 1872827"/>
              <a:gd name="connsiteX3" fmla="*/ 2883834 w 2896332"/>
              <a:gd name="connsiteY3" fmla="*/ 1310265 h 1872827"/>
              <a:gd name="connsiteX4" fmla="*/ 2799743 w 2896332"/>
              <a:gd name="connsiteY4" fmla="*/ 1673528 h 1872827"/>
              <a:gd name="connsiteX5" fmla="*/ 2521033 w 2896332"/>
              <a:gd name="connsiteY5" fmla="*/ 1161851 h 1872827"/>
              <a:gd name="connsiteX6" fmla="*/ 2514265 w 2896332"/>
              <a:gd name="connsiteY6" fmla="*/ 468202 h 1872827"/>
              <a:gd name="connsiteX7" fmla="*/ 1898646 w 2896332"/>
              <a:gd name="connsiteY7" fmla="*/ 1476 h 1872827"/>
              <a:gd name="connsiteX8" fmla="*/ 1906617 w 2896332"/>
              <a:gd name="connsiteY8" fmla="*/ 178390 h 1872827"/>
              <a:gd name="connsiteX9" fmla="*/ 1962971 w 2896332"/>
              <a:gd name="connsiteY9" fmla="*/ 269013 h 1872827"/>
              <a:gd name="connsiteX10" fmla="*/ 1973469 w 2896332"/>
              <a:gd name="connsiteY10" fmla="*/ 785949 h 1872827"/>
              <a:gd name="connsiteX11" fmla="*/ 1866010 w 2896332"/>
              <a:gd name="connsiteY11" fmla="*/ 879648 h 1872827"/>
              <a:gd name="connsiteX12" fmla="*/ 2733769 w 2896332"/>
              <a:gd name="connsiteY12" fmla="*/ 1388559 h 1872827"/>
              <a:gd name="connsiteX13" fmla="*/ 2694623 w 2896332"/>
              <a:gd name="connsiteY13" fmla="*/ 1641133 h 1872827"/>
              <a:gd name="connsiteX14" fmla="*/ 2385869 w 2896332"/>
              <a:gd name="connsiteY14" fmla="*/ 1587053 h 1872827"/>
              <a:gd name="connsiteX15" fmla="*/ 2074819 w 2896332"/>
              <a:gd name="connsiteY15" fmla="*/ 1567212 h 1872827"/>
              <a:gd name="connsiteX16" fmla="*/ 1739085 w 2896332"/>
              <a:gd name="connsiteY16" fmla="*/ 1872827 h 1872827"/>
              <a:gd name="connsiteX17" fmla="*/ 1648664 w 2896332"/>
              <a:gd name="connsiteY17" fmla="*/ 1583567 h 1872827"/>
              <a:gd name="connsiteX18" fmla="*/ 1376671 w 2896332"/>
              <a:gd name="connsiteY18" fmla="*/ 1701736 h 1872827"/>
              <a:gd name="connsiteX19" fmla="*/ 1415819 w 2896332"/>
              <a:gd name="connsiteY19" fmla="*/ 1336363 h 1872827"/>
              <a:gd name="connsiteX20" fmla="*/ 665501 w 2896332"/>
              <a:gd name="connsiteY20" fmla="*/ 1277642 h 1872827"/>
              <a:gd name="connsiteX21" fmla="*/ 0 w 2896332"/>
              <a:gd name="connsiteY21" fmla="*/ 1127578 h 1872827"/>
              <a:gd name="connsiteX22" fmla="*/ 13050 w 2896332"/>
              <a:gd name="connsiteY22" fmla="*/ 285918 h 1872827"/>
              <a:gd name="connsiteX23" fmla="*/ 1898646 w 2896332"/>
              <a:gd name="connsiteY23" fmla="*/ 1476 h 187282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62971 w 2896332"/>
              <a:gd name="connsiteY8" fmla="*/ 267583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3469 w 2896332"/>
              <a:gd name="connsiteY9" fmla="*/ 784519 h 1871397"/>
              <a:gd name="connsiteX10" fmla="*/ 1866010 w 2896332"/>
              <a:gd name="connsiteY10" fmla="*/ 878218 h 1871397"/>
              <a:gd name="connsiteX11" fmla="*/ 2733769 w 2896332"/>
              <a:gd name="connsiteY11" fmla="*/ 1387129 h 1871397"/>
              <a:gd name="connsiteX12" fmla="*/ 2694623 w 2896332"/>
              <a:gd name="connsiteY12" fmla="*/ 1639703 h 1871397"/>
              <a:gd name="connsiteX13" fmla="*/ 2385869 w 2896332"/>
              <a:gd name="connsiteY13" fmla="*/ 1585623 h 1871397"/>
              <a:gd name="connsiteX14" fmla="*/ 2074819 w 2896332"/>
              <a:gd name="connsiteY14" fmla="*/ 1565782 h 1871397"/>
              <a:gd name="connsiteX15" fmla="*/ 1739085 w 2896332"/>
              <a:gd name="connsiteY15" fmla="*/ 1871397 h 1871397"/>
              <a:gd name="connsiteX16" fmla="*/ 1648664 w 2896332"/>
              <a:gd name="connsiteY16" fmla="*/ 1582137 h 1871397"/>
              <a:gd name="connsiteX17" fmla="*/ 1376671 w 2896332"/>
              <a:gd name="connsiteY17" fmla="*/ 1700306 h 1871397"/>
              <a:gd name="connsiteX18" fmla="*/ 1415819 w 2896332"/>
              <a:gd name="connsiteY18" fmla="*/ 1334933 h 1871397"/>
              <a:gd name="connsiteX19" fmla="*/ 665501 w 2896332"/>
              <a:gd name="connsiteY19" fmla="*/ 1276212 h 1871397"/>
              <a:gd name="connsiteX20" fmla="*/ 0 w 2896332"/>
              <a:gd name="connsiteY20" fmla="*/ 1126148 h 1871397"/>
              <a:gd name="connsiteX21" fmla="*/ 13050 w 2896332"/>
              <a:gd name="connsiteY21" fmla="*/ 284488 h 1871397"/>
              <a:gd name="connsiteX22" fmla="*/ 1898646 w 2896332"/>
              <a:gd name="connsiteY22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514265 w 2896332"/>
              <a:gd name="connsiteY0" fmla="*/ 466772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514265 w 2896332"/>
              <a:gd name="connsiteY6" fmla="*/ 466772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21033 w 2896332"/>
              <a:gd name="connsiteY5" fmla="*/ 1160421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587909 w 2896332"/>
              <a:gd name="connsiteY5" fmla="*/ 1152990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43048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43048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39923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28186 w 2896332"/>
              <a:gd name="connsiteY0" fmla="*/ 269861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28186 w 2896332"/>
              <a:gd name="connsiteY6" fmla="*/ 269861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6332"/>
              <a:gd name="connsiteY0" fmla="*/ 251285 h 1871397"/>
              <a:gd name="connsiteX1" fmla="*/ 2655476 w 2896332"/>
              <a:gd name="connsiteY1" fmla="*/ 584615 h 1871397"/>
              <a:gd name="connsiteX2" fmla="*/ 2828170 w 2896332"/>
              <a:gd name="connsiteY2" fmla="*/ 1010501 h 1871397"/>
              <a:gd name="connsiteX3" fmla="*/ 2883834 w 2896332"/>
              <a:gd name="connsiteY3" fmla="*/ 1308835 h 1871397"/>
              <a:gd name="connsiteX4" fmla="*/ 2799743 w 2896332"/>
              <a:gd name="connsiteY4" fmla="*/ 1672098 h 1871397"/>
              <a:gd name="connsiteX5" fmla="*/ 2651069 w 2896332"/>
              <a:gd name="connsiteY5" fmla="*/ 1156706 h 1871397"/>
              <a:gd name="connsiteX6" fmla="*/ 2209609 w 2896332"/>
              <a:gd name="connsiteY6" fmla="*/ 251285 h 1871397"/>
              <a:gd name="connsiteX7" fmla="*/ 1898646 w 2896332"/>
              <a:gd name="connsiteY7" fmla="*/ 46 h 1871397"/>
              <a:gd name="connsiteX8" fmla="*/ 1941303 w 2896332"/>
              <a:gd name="connsiteY8" fmla="*/ 293585 h 1871397"/>
              <a:gd name="connsiteX9" fmla="*/ 1974640 w 2896332"/>
              <a:gd name="connsiteY9" fmla="*/ 533402 h 1871397"/>
              <a:gd name="connsiteX10" fmla="*/ 1973469 w 2896332"/>
              <a:gd name="connsiteY10" fmla="*/ 784519 h 1871397"/>
              <a:gd name="connsiteX11" fmla="*/ 1866010 w 2896332"/>
              <a:gd name="connsiteY11" fmla="*/ 878218 h 1871397"/>
              <a:gd name="connsiteX12" fmla="*/ 2733769 w 2896332"/>
              <a:gd name="connsiteY12" fmla="*/ 1387129 h 1871397"/>
              <a:gd name="connsiteX13" fmla="*/ 2694623 w 2896332"/>
              <a:gd name="connsiteY13" fmla="*/ 1639703 h 1871397"/>
              <a:gd name="connsiteX14" fmla="*/ 2385869 w 2896332"/>
              <a:gd name="connsiteY14" fmla="*/ 1585623 h 1871397"/>
              <a:gd name="connsiteX15" fmla="*/ 2074819 w 2896332"/>
              <a:gd name="connsiteY15" fmla="*/ 1565782 h 1871397"/>
              <a:gd name="connsiteX16" fmla="*/ 1739085 w 2896332"/>
              <a:gd name="connsiteY16" fmla="*/ 1871397 h 1871397"/>
              <a:gd name="connsiteX17" fmla="*/ 1648664 w 2896332"/>
              <a:gd name="connsiteY17" fmla="*/ 1582137 h 1871397"/>
              <a:gd name="connsiteX18" fmla="*/ 1376671 w 2896332"/>
              <a:gd name="connsiteY18" fmla="*/ 1700306 h 1871397"/>
              <a:gd name="connsiteX19" fmla="*/ 1415819 w 2896332"/>
              <a:gd name="connsiteY19" fmla="*/ 1334933 h 1871397"/>
              <a:gd name="connsiteX20" fmla="*/ 665501 w 2896332"/>
              <a:gd name="connsiteY20" fmla="*/ 1276212 h 1871397"/>
              <a:gd name="connsiteX21" fmla="*/ 0 w 2896332"/>
              <a:gd name="connsiteY21" fmla="*/ 1126148 h 1871397"/>
              <a:gd name="connsiteX22" fmla="*/ 13050 w 2896332"/>
              <a:gd name="connsiteY22" fmla="*/ 284488 h 1871397"/>
              <a:gd name="connsiteX23" fmla="*/ 1898646 w 2896332"/>
              <a:gd name="connsiteY23" fmla="*/ 46 h 1871397"/>
              <a:gd name="connsiteX0" fmla="*/ 2209609 w 2894163"/>
              <a:gd name="connsiteY0" fmla="*/ 251285 h 1871397"/>
              <a:gd name="connsiteX1" fmla="*/ 2655476 w 2894163"/>
              <a:gd name="connsiteY1" fmla="*/ 584615 h 1871397"/>
              <a:gd name="connsiteX2" fmla="*/ 2828170 w 2894163"/>
              <a:gd name="connsiteY2" fmla="*/ 1010501 h 1871397"/>
              <a:gd name="connsiteX3" fmla="*/ 2883834 w 2894163"/>
              <a:gd name="connsiteY3" fmla="*/ 1308835 h 1871397"/>
              <a:gd name="connsiteX4" fmla="*/ 2792313 w 2894163"/>
              <a:gd name="connsiteY4" fmla="*/ 1690675 h 1871397"/>
              <a:gd name="connsiteX5" fmla="*/ 2651069 w 2894163"/>
              <a:gd name="connsiteY5" fmla="*/ 1156706 h 1871397"/>
              <a:gd name="connsiteX6" fmla="*/ 2209609 w 2894163"/>
              <a:gd name="connsiteY6" fmla="*/ 251285 h 1871397"/>
              <a:gd name="connsiteX7" fmla="*/ 1898646 w 2894163"/>
              <a:gd name="connsiteY7" fmla="*/ 46 h 1871397"/>
              <a:gd name="connsiteX8" fmla="*/ 1941303 w 2894163"/>
              <a:gd name="connsiteY8" fmla="*/ 293585 h 1871397"/>
              <a:gd name="connsiteX9" fmla="*/ 1974640 w 2894163"/>
              <a:gd name="connsiteY9" fmla="*/ 533402 h 1871397"/>
              <a:gd name="connsiteX10" fmla="*/ 1973469 w 2894163"/>
              <a:gd name="connsiteY10" fmla="*/ 784519 h 1871397"/>
              <a:gd name="connsiteX11" fmla="*/ 1866010 w 2894163"/>
              <a:gd name="connsiteY11" fmla="*/ 878218 h 1871397"/>
              <a:gd name="connsiteX12" fmla="*/ 2733769 w 2894163"/>
              <a:gd name="connsiteY12" fmla="*/ 1387129 h 1871397"/>
              <a:gd name="connsiteX13" fmla="*/ 2694623 w 2894163"/>
              <a:gd name="connsiteY13" fmla="*/ 1639703 h 1871397"/>
              <a:gd name="connsiteX14" fmla="*/ 2385869 w 2894163"/>
              <a:gd name="connsiteY14" fmla="*/ 1585623 h 1871397"/>
              <a:gd name="connsiteX15" fmla="*/ 2074819 w 2894163"/>
              <a:gd name="connsiteY15" fmla="*/ 1565782 h 1871397"/>
              <a:gd name="connsiteX16" fmla="*/ 1739085 w 2894163"/>
              <a:gd name="connsiteY16" fmla="*/ 1871397 h 1871397"/>
              <a:gd name="connsiteX17" fmla="*/ 1648664 w 2894163"/>
              <a:gd name="connsiteY17" fmla="*/ 1582137 h 1871397"/>
              <a:gd name="connsiteX18" fmla="*/ 1376671 w 2894163"/>
              <a:gd name="connsiteY18" fmla="*/ 1700306 h 1871397"/>
              <a:gd name="connsiteX19" fmla="*/ 1415819 w 2894163"/>
              <a:gd name="connsiteY19" fmla="*/ 1334933 h 1871397"/>
              <a:gd name="connsiteX20" fmla="*/ 665501 w 2894163"/>
              <a:gd name="connsiteY20" fmla="*/ 1276212 h 1871397"/>
              <a:gd name="connsiteX21" fmla="*/ 0 w 2894163"/>
              <a:gd name="connsiteY21" fmla="*/ 1126148 h 1871397"/>
              <a:gd name="connsiteX22" fmla="*/ 13050 w 2894163"/>
              <a:gd name="connsiteY22" fmla="*/ 284488 h 1871397"/>
              <a:gd name="connsiteX23" fmla="*/ 1898646 w 2894163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914477"/>
              <a:gd name="connsiteY0" fmla="*/ 251285 h 1871397"/>
              <a:gd name="connsiteX1" fmla="*/ 2655476 w 2914477"/>
              <a:gd name="connsiteY1" fmla="*/ 584615 h 1871397"/>
              <a:gd name="connsiteX2" fmla="*/ 2828170 w 2914477"/>
              <a:gd name="connsiteY2" fmla="*/ 1010501 h 1871397"/>
              <a:gd name="connsiteX3" fmla="*/ 2883834 w 2914477"/>
              <a:gd name="connsiteY3" fmla="*/ 1308835 h 1871397"/>
              <a:gd name="connsiteX4" fmla="*/ 2840612 w 2914477"/>
              <a:gd name="connsiteY4" fmla="*/ 1564355 h 1871397"/>
              <a:gd name="connsiteX5" fmla="*/ 2651069 w 2914477"/>
              <a:gd name="connsiteY5" fmla="*/ 1156706 h 1871397"/>
              <a:gd name="connsiteX6" fmla="*/ 2209609 w 2914477"/>
              <a:gd name="connsiteY6" fmla="*/ 251285 h 1871397"/>
              <a:gd name="connsiteX7" fmla="*/ 1898646 w 2914477"/>
              <a:gd name="connsiteY7" fmla="*/ 46 h 1871397"/>
              <a:gd name="connsiteX8" fmla="*/ 1941303 w 2914477"/>
              <a:gd name="connsiteY8" fmla="*/ 293585 h 1871397"/>
              <a:gd name="connsiteX9" fmla="*/ 1974640 w 2914477"/>
              <a:gd name="connsiteY9" fmla="*/ 533402 h 1871397"/>
              <a:gd name="connsiteX10" fmla="*/ 1973469 w 2914477"/>
              <a:gd name="connsiteY10" fmla="*/ 784519 h 1871397"/>
              <a:gd name="connsiteX11" fmla="*/ 1866010 w 2914477"/>
              <a:gd name="connsiteY11" fmla="*/ 878218 h 1871397"/>
              <a:gd name="connsiteX12" fmla="*/ 2733769 w 2914477"/>
              <a:gd name="connsiteY12" fmla="*/ 1387129 h 1871397"/>
              <a:gd name="connsiteX13" fmla="*/ 2694623 w 2914477"/>
              <a:gd name="connsiteY13" fmla="*/ 1639703 h 1871397"/>
              <a:gd name="connsiteX14" fmla="*/ 2385869 w 2914477"/>
              <a:gd name="connsiteY14" fmla="*/ 1585623 h 1871397"/>
              <a:gd name="connsiteX15" fmla="*/ 2074819 w 2914477"/>
              <a:gd name="connsiteY15" fmla="*/ 1565782 h 1871397"/>
              <a:gd name="connsiteX16" fmla="*/ 1739085 w 2914477"/>
              <a:gd name="connsiteY16" fmla="*/ 1871397 h 1871397"/>
              <a:gd name="connsiteX17" fmla="*/ 1648664 w 2914477"/>
              <a:gd name="connsiteY17" fmla="*/ 1582137 h 1871397"/>
              <a:gd name="connsiteX18" fmla="*/ 1376671 w 2914477"/>
              <a:gd name="connsiteY18" fmla="*/ 1700306 h 1871397"/>
              <a:gd name="connsiteX19" fmla="*/ 1415819 w 2914477"/>
              <a:gd name="connsiteY19" fmla="*/ 1334933 h 1871397"/>
              <a:gd name="connsiteX20" fmla="*/ 665501 w 2914477"/>
              <a:gd name="connsiteY20" fmla="*/ 1276212 h 1871397"/>
              <a:gd name="connsiteX21" fmla="*/ 0 w 2914477"/>
              <a:gd name="connsiteY21" fmla="*/ 1126148 h 1871397"/>
              <a:gd name="connsiteX22" fmla="*/ 13050 w 2914477"/>
              <a:gd name="connsiteY22" fmla="*/ 284488 h 1871397"/>
              <a:gd name="connsiteX23" fmla="*/ 1898646 w 2914477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51069 w 2889213"/>
              <a:gd name="connsiteY5" fmla="*/ 1156706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209609 w 2889213"/>
              <a:gd name="connsiteY0" fmla="*/ 251285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209609 w 2889213"/>
              <a:gd name="connsiteY6" fmla="*/ 251285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228993 h 1871397"/>
              <a:gd name="connsiteX1" fmla="*/ 2655476 w 2889213"/>
              <a:gd name="connsiteY1" fmla="*/ 584615 h 1871397"/>
              <a:gd name="connsiteX2" fmla="*/ 2828170 w 2889213"/>
              <a:gd name="connsiteY2" fmla="*/ 1010501 h 1871397"/>
              <a:gd name="connsiteX3" fmla="*/ 2883834 w 2889213"/>
              <a:gd name="connsiteY3" fmla="*/ 1308835 h 1871397"/>
              <a:gd name="connsiteX4" fmla="*/ 2840612 w 2889213"/>
              <a:gd name="connsiteY4" fmla="*/ 1564355 h 1871397"/>
              <a:gd name="connsiteX5" fmla="*/ 2632493 w 2889213"/>
              <a:gd name="connsiteY5" fmla="*/ 1175282 h 1871397"/>
              <a:gd name="connsiteX6" fmla="*/ 2150164 w 2889213"/>
              <a:gd name="connsiteY6" fmla="*/ 228993 h 1871397"/>
              <a:gd name="connsiteX7" fmla="*/ 1898646 w 2889213"/>
              <a:gd name="connsiteY7" fmla="*/ 46 h 1871397"/>
              <a:gd name="connsiteX8" fmla="*/ 1941303 w 2889213"/>
              <a:gd name="connsiteY8" fmla="*/ 293585 h 1871397"/>
              <a:gd name="connsiteX9" fmla="*/ 1974640 w 2889213"/>
              <a:gd name="connsiteY9" fmla="*/ 533402 h 1871397"/>
              <a:gd name="connsiteX10" fmla="*/ 1973469 w 2889213"/>
              <a:gd name="connsiteY10" fmla="*/ 784519 h 1871397"/>
              <a:gd name="connsiteX11" fmla="*/ 1866010 w 2889213"/>
              <a:gd name="connsiteY11" fmla="*/ 878218 h 1871397"/>
              <a:gd name="connsiteX12" fmla="*/ 2733769 w 2889213"/>
              <a:gd name="connsiteY12" fmla="*/ 1387129 h 1871397"/>
              <a:gd name="connsiteX13" fmla="*/ 2694623 w 2889213"/>
              <a:gd name="connsiteY13" fmla="*/ 1639703 h 1871397"/>
              <a:gd name="connsiteX14" fmla="*/ 2385869 w 2889213"/>
              <a:gd name="connsiteY14" fmla="*/ 1585623 h 1871397"/>
              <a:gd name="connsiteX15" fmla="*/ 2074819 w 2889213"/>
              <a:gd name="connsiteY15" fmla="*/ 1565782 h 1871397"/>
              <a:gd name="connsiteX16" fmla="*/ 1739085 w 2889213"/>
              <a:gd name="connsiteY16" fmla="*/ 1871397 h 1871397"/>
              <a:gd name="connsiteX17" fmla="*/ 1648664 w 2889213"/>
              <a:gd name="connsiteY17" fmla="*/ 1582137 h 1871397"/>
              <a:gd name="connsiteX18" fmla="*/ 1376671 w 2889213"/>
              <a:gd name="connsiteY18" fmla="*/ 1700306 h 1871397"/>
              <a:gd name="connsiteX19" fmla="*/ 1415819 w 2889213"/>
              <a:gd name="connsiteY19" fmla="*/ 1334933 h 1871397"/>
              <a:gd name="connsiteX20" fmla="*/ 665501 w 2889213"/>
              <a:gd name="connsiteY20" fmla="*/ 1276212 h 1871397"/>
              <a:gd name="connsiteX21" fmla="*/ 0 w 2889213"/>
              <a:gd name="connsiteY21" fmla="*/ 1126148 h 1871397"/>
              <a:gd name="connsiteX22" fmla="*/ 13050 w 2889213"/>
              <a:gd name="connsiteY22" fmla="*/ 284488 h 1871397"/>
              <a:gd name="connsiteX23" fmla="*/ 1898646 w 2889213"/>
              <a:gd name="connsiteY23" fmla="*/ 46 h 1871397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941303 w 2889213"/>
              <a:gd name="connsiteY8" fmla="*/ 178433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974640 w 2889213"/>
              <a:gd name="connsiteY9" fmla="*/ 418250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826128 w 2889213"/>
              <a:gd name="connsiteY8" fmla="*/ 230447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97081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97081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841 h 1756245"/>
              <a:gd name="connsiteX1" fmla="*/ 2655476 w 2889213"/>
              <a:gd name="connsiteY1" fmla="*/ 469463 h 1756245"/>
              <a:gd name="connsiteX2" fmla="*/ 2828170 w 2889213"/>
              <a:gd name="connsiteY2" fmla="*/ 895349 h 1756245"/>
              <a:gd name="connsiteX3" fmla="*/ 2883834 w 2889213"/>
              <a:gd name="connsiteY3" fmla="*/ 1193683 h 1756245"/>
              <a:gd name="connsiteX4" fmla="*/ 2840612 w 2889213"/>
              <a:gd name="connsiteY4" fmla="*/ 1449203 h 1756245"/>
              <a:gd name="connsiteX5" fmla="*/ 2632493 w 2889213"/>
              <a:gd name="connsiteY5" fmla="*/ 1060130 h 1756245"/>
              <a:gd name="connsiteX6" fmla="*/ 2150164 w 2889213"/>
              <a:gd name="connsiteY6" fmla="*/ 113841 h 1756245"/>
              <a:gd name="connsiteX7" fmla="*/ 1348782 w 2889213"/>
              <a:gd name="connsiteY7" fmla="*/ 68 h 1756245"/>
              <a:gd name="connsiteX8" fmla="*/ 1729530 w 2889213"/>
              <a:gd name="connsiteY8" fmla="*/ 204440 h 1756245"/>
              <a:gd name="connsiteX9" fmla="*/ 1892904 w 2889213"/>
              <a:gd name="connsiteY9" fmla="*/ 459118 h 1756245"/>
              <a:gd name="connsiteX10" fmla="*/ 1973469 w 2889213"/>
              <a:gd name="connsiteY10" fmla="*/ 669367 h 1756245"/>
              <a:gd name="connsiteX11" fmla="*/ 1866010 w 2889213"/>
              <a:gd name="connsiteY11" fmla="*/ 763066 h 1756245"/>
              <a:gd name="connsiteX12" fmla="*/ 2733769 w 2889213"/>
              <a:gd name="connsiteY12" fmla="*/ 1271977 h 1756245"/>
              <a:gd name="connsiteX13" fmla="*/ 2694623 w 2889213"/>
              <a:gd name="connsiteY13" fmla="*/ 1524551 h 1756245"/>
              <a:gd name="connsiteX14" fmla="*/ 2385869 w 2889213"/>
              <a:gd name="connsiteY14" fmla="*/ 1470471 h 1756245"/>
              <a:gd name="connsiteX15" fmla="*/ 2074819 w 2889213"/>
              <a:gd name="connsiteY15" fmla="*/ 1450630 h 1756245"/>
              <a:gd name="connsiteX16" fmla="*/ 1739085 w 2889213"/>
              <a:gd name="connsiteY16" fmla="*/ 1756245 h 1756245"/>
              <a:gd name="connsiteX17" fmla="*/ 1648664 w 2889213"/>
              <a:gd name="connsiteY17" fmla="*/ 1466985 h 1756245"/>
              <a:gd name="connsiteX18" fmla="*/ 1376671 w 2889213"/>
              <a:gd name="connsiteY18" fmla="*/ 1585154 h 1756245"/>
              <a:gd name="connsiteX19" fmla="*/ 1415819 w 2889213"/>
              <a:gd name="connsiteY19" fmla="*/ 1219781 h 1756245"/>
              <a:gd name="connsiteX20" fmla="*/ 665501 w 2889213"/>
              <a:gd name="connsiteY20" fmla="*/ 1161060 h 1756245"/>
              <a:gd name="connsiteX21" fmla="*/ 0 w 2889213"/>
              <a:gd name="connsiteY21" fmla="*/ 1010996 h 1756245"/>
              <a:gd name="connsiteX22" fmla="*/ 13050 w 2889213"/>
              <a:gd name="connsiteY22" fmla="*/ 169336 h 1756245"/>
              <a:gd name="connsiteX23" fmla="*/ 1348782 w 2889213"/>
              <a:gd name="connsiteY23" fmla="*/ 68 h 1756245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92904 w 2889213"/>
              <a:gd name="connsiteY9" fmla="*/ 459050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48320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29530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756177"/>
              <a:gd name="connsiteX1" fmla="*/ 2655476 w 2889213"/>
              <a:gd name="connsiteY1" fmla="*/ 469395 h 1756177"/>
              <a:gd name="connsiteX2" fmla="*/ 2828170 w 2889213"/>
              <a:gd name="connsiteY2" fmla="*/ 895281 h 1756177"/>
              <a:gd name="connsiteX3" fmla="*/ 2883834 w 2889213"/>
              <a:gd name="connsiteY3" fmla="*/ 1193615 h 1756177"/>
              <a:gd name="connsiteX4" fmla="*/ 2840612 w 2889213"/>
              <a:gd name="connsiteY4" fmla="*/ 1449135 h 1756177"/>
              <a:gd name="connsiteX5" fmla="*/ 2632493 w 2889213"/>
              <a:gd name="connsiteY5" fmla="*/ 1060062 h 1756177"/>
              <a:gd name="connsiteX6" fmla="*/ 2150164 w 2889213"/>
              <a:gd name="connsiteY6" fmla="*/ 113773 h 1756177"/>
              <a:gd name="connsiteX7" fmla="*/ 1348782 w 2889213"/>
              <a:gd name="connsiteY7" fmla="*/ 0 h 1756177"/>
              <a:gd name="connsiteX8" fmla="*/ 1714668 w 2889213"/>
              <a:gd name="connsiteY8" fmla="*/ 204372 h 1756177"/>
              <a:gd name="connsiteX9" fmla="*/ 1866896 w 2889213"/>
              <a:gd name="connsiteY9" fmla="*/ 462766 h 1756177"/>
              <a:gd name="connsiteX10" fmla="*/ 1973469 w 2889213"/>
              <a:gd name="connsiteY10" fmla="*/ 669299 h 1756177"/>
              <a:gd name="connsiteX11" fmla="*/ 1866010 w 2889213"/>
              <a:gd name="connsiteY11" fmla="*/ 762998 h 1756177"/>
              <a:gd name="connsiteX12" fmla="*/ 2733769 w 2889213"/>
              <a:gd name="connsiteY12" fmla="*/ 1271909 h 1756177"/>
              <a:gd name="connsiteX13" fmla="*/ 2694623 w 2889213"/>
              <a:gd name="connsiteY13" fmla="*/ 1524483 h 1756177"/>
              <a:gd name="connsiteX14" fmla="*/ 2385869 w 2889213"/>
              <a:gd name="connsiteY14" fmla="*/ 1470403 h 1756177"/>
              <a:gd name="connsiteX15" fmla="*/ 2074819 w 2889213"/>
              <a:gd name="connsiteY15" fmla="*/ 1450562 h 1756177"/>
              <a:gd name="connsiteX16" fmla="*/ 1739085 w 2889213"/>
              <a:gd name="connsiteY16" fmla="*/ 1756177 h 1756177"/>
              <a:gd name="connsiteX17" fmla="*/ 1648664 w 2889213"/>
              <a:gd name="connsiteY17" fmla="*/ 1466917 h 1756177"/>
              <a:gd name="connsiteX18" fmla="*/ 1376671 w 2889213"/>
              <a:gd name="connsiteY18" fmla="*/ 1585086 h 1756177"/>
              <a:gd name="connsiteX19" fmla="*/ 1415819 w 2889213"/>
              <a:gd name="connsiteY19" fmla="*/ 1219713 h 1756177"/>
              <a:gd name="connsiteX20" fmla="*/ 665501 w 2889213"/>
              <a:gd name="connsiteY20" fmla="*/ 1160992 h 1756177"/>
              <a:gd name="connsiteX21" fmla="*/ 0 w 2889213"/>
              <a:gd name="connsiteY21" fmla="*/ 1010928 h 1756177"/>
              <a:gd name="connsiteX22" fmla="*/ 13050 w 2889213"/>
              <a:gd name="connsiteY22" fmla="*/ 169268 h 1756177"/>
              <a:gd name="connsiteX23" fmla="*/ 1348782 w 2889213"/>
              <a:gd name="connsiteY23" fmla="*/ 0 h 1756177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30"/>
              <a:gd name="connsiteX1" fmla="*/ 2655476 w 2889213"/>
              <a:gd name="connsiteY1" fmla="*/ 469395 h 1800430"/>
              <a:gd name="connsiteX2" fmla="*/ 2828170 w 2889213"/>
              <a:gd name="connsiteY2" fmla="*/ 895281 h 1800430"/>
              <a:gd name="connsiteX3" fmla="*/ 2883834 w 2889213"/>
              <a:gd name="connsiteY3" fmla="*/ 1193615 h 1800430"/>
              <a:gd name="connsiteX4" fmla="*/ 2840612 w 2889213"/>
              <a:gd name="connsiteY4" fmla="*/ 1449135 h 1800430"/>
              <a:gd name="connsiteX5" fmla="*/ 2632493 w 2889213"/>
              <a:gd name="connsiteY5" fmla="*/ 1060062 h 1800430"/>
              <a:gd name="connsiteX6" fmla="*/ 2150164 w 2889213"/>
              <a:gd name="connsiteY6" fmla="*/ 113773 h 1800430"/>
              <a:gd name="connsiteX7" fmla="*/ 1348782 w 2889213"/>
              <a:gd name="connsiteY7" fmla="*/ 0 h 1800430"/>
              <a:gd name="connsiteX8" fmla="*/ 1714668 w 2889213"/>
              <a:gd name="connsiteY8" fmla="*/ 204372 h 1800430"/>
              <a:gd name="connsiteX9" fmla="*/ 1866896 w 2889213"/>
              <a:gd name="connsiteY9" fmla="*/ 462766 h 1800430"/>
              <a:gd name="connsiteX10" fmla="*/ 1973469 w 2889213"/>
              <a:gd name="connsiteY10" fmla="*/ 669299 h 1800430"/>
              <a:gd name="connsiteX11" fmla="*/ 1866010 w 2889213"/>
              <a:gd name="connsiteY11" fmla="*/ 762998 h 1800430"/>
              <a:gd name="connsiteX12" fmla="*/ 2733769 w 2889213"/>
              <a:gd name="connsiteY12" fmla="*/ 1271909 h 1800430"/>
              <a:gd name="connsiteX13" fmla="*/ 2694623 w 2889213"/>
              <a:gd name="connsiteY13" fmla="*/ 1524483 h 1800430"/>
              <a:gd name="connsiteX14" fmla="*/ 2385869 w 2889213"/>
              <a:gd name="connsiteY14" fmla="*/ 1470403 h 1800430"/>
              <a:gd name="connsiteX15" fmla="*/ 2191986 w 2889213"/>
              <a:gd name="connsiteY15" fmla="*/ 1800407 h 1800430"/>
              <a:gd name="connsiteX16" fmla="*/ 2074819 w 2889213"/>
              <a:gd name="connsiteY16" fmla="*/ 1450562 h 1800430"/>
              <a:gd name="connsiteX17" fmla="*/ 1739085 w 2889213"/>
              <a:gd name="connsiteY17" fmla="*/ 1756177 h 1800430"/>
              <a:gd name="connsiteX18" fmla="*/ 1648664 w 2889213"/>
              <a:gd name="connsiteY18" fmla="*/ 1466917 h 1800430"/>
              <a:gd name="connsiteX19" fmla="*/ 1376671 w 2889213"/>
              <a:gd name="connsiteY19" fmla="*/ 1585086 h 1800430"/>
              <a:gd name="connsiteX20" fmla="*/ 1415819 w 2889213"/>
              <a:gd name="connsiteY20" fmla="*/ 1219713 h 1800430"/>
              <a:gd name="connsiteX21" fmla="*/ 665501 w 2889213"/>
              <a:gd name="connsiteY21" fmla="*/ 1160992 h 1800430"/>
              <a:gd name="connsiteX22" fmla="*/ 0 w 2889213"/>
              <a:gd name="connsiteY22" fmla="*/ 1010928 h 1800430"/>
              <a:gd name="connsiteX23" fmla="*/ 13050 w 2889213"/>
              <a:gd name="connsiteY23" fmla="*/ 169268 h 1800430"/>
              <a:gd name="connsiteX24" fmla="*/ 1348782 w 2889213"/>
              <a:gd name="connsiteY24" fmla="*/ 0 h 1800430"/>
              <a:gd name="connsiteX0" fmla="*/ 2150164 w 2889213"/>
              <a:gd name="connsiteY0" fmla="*/ 113773 h 1800456"/>
              <a:gd name="connsiteX1" fmla="*/ 2655476 w 2889213"/>
              <a:gd name="connsiteY1" fmla="*/ 469395 h 1800456"/>
              <a:gd name="connsiteX2" fmla="*/ 2828170 w 2889213"/>
              <a:gd name="connsiteY2" fmla="*/ 895281 h 1800456"/>
              <a:gd name="connsiteX3" fmla="*/ 2883834 w 2889213"/>
              <a:gd name="connsiteY3" fmla="*/ 1193615 h 1800456"/>
              <a:gd name="connsiteX4" fmla="*/ 2840612 w 2889213"/>
              <a:gd name="connsiteY4" fmla="*/ 1449135 h 1800456"/>
              <a:gd name="connsiteX5" fmla="*/ 2632493 w 2889213"/>
              <a:gd name="connsiteY5" fmla="*/ 1060062 h 1800456"/>
              <a:gd name="connsiteX6" fmla="*/ 2150164 w 2889213"/>
              <a:gd name="connsiteY6" fmla="*/ 113773 h 1800456"/>
              <a:gd name="connsiteX7" fmla="*/ 1348782 w 2889213"/>
              <a:gd name="connsiteY7" fmla="*/ 0 h 1800456"/>
              <a:gd name="connsiteX8" fmla="*/ 1714668 w 2889213"/>
              <a:gd name="connsiteY8" fmla="*/ 204372 h 1800456"/>
              <a:gd name="connsiteX9" fmla="*/ 1866896 w 2889213"/>
              <a:gd name="connsiteY9" fmla="*/ 462766 h 1800456"/>
              <a:gd name="connsiteX10" fmla="*/ 1973469 w 2889213"/>
              <a:gd name="connsiteY10" fmla="*/ 669299 h 1800456"/>
              <a:gd name="connsiteX11" fmla="*/ 1866010 w 2889213"/>
              <a:gd name="connsiteY11" fmla="*/ 762998 h 1800456"/>
              <a:gd name="connsiteX12" fmla="*/ 2733769 w 2889213"/>
              <a:gd name="connsiteY12" fmla="*/ 1271909 h 1800456"/>
              <a:gd name="connsiteX13" fmla="*/ 2694623 w 2889213"/>
              <a:gd name="connsiteY13" fmla="*/ 1524483 h 1800456"/>
              <a:gd name="connsiteX14" fmla="*/ 2385869 w 2889213"/>
              <a:gd name="connsiteY14" fmla="*/ 1470403 h 1800456"/>
              <a:gd name="connsiteX15" fmla="*/ 2191986 w 2889213"/>
              <a:gd name="connsiteY15" fmla="*/ 1800407 h 1800456"/>
              <a:gd name="connsiteX16" fmla="*/ 2074819 w 2889213"/>
              <a:gd name="connsiteY16" fmla="*/ 1450562 h 1800456"/>
              <a:gd name="connsiteX17" fmla="*/ 1739085 w 2889213"/>
              <a:gd name="connsiteY17" fmla="*/ 1756177 h 1800456"/>
              <a:gd name="connsiteX18" fmla="*/ 1648664 w 2889213"/>
              <a:gd name="connsiteY18" fmla="*/ 1466917 h 1800456"/>
              <a:gd name="connsiteX19" fmla="*/ 1376671 w 2889213"/>
              <a:gd name="connsiteY19" fmla="*/ 1585086 h 1800456"/>
              <a:gd name="connsiteX20" fmla="*/ 1415819 w 2889213"/>
              <a:gd name="connsiteY20" fmla="*/ 1219713 h 1800456"/>
              <a:gd name="connsiteX21" fmla="*/ 665501 w 2889213"/>
              <a:gd name="connsiteY21" fmla="*/ 1160992 h 1800456"/>
              <a:gd name="connsiteX22" fmla="*/ 0 w 2889213"/>
              <a:gd name="connsiteY22" fmla="*/ 1010928 h 1800456"/>
              <a:gd name="connsiteX23" fmla="*/ 13050 w 2889213"/>
              <a:gd name="connsiteY23" fmla="*/ 169268 h 1800456"/>
              <a:gd name="connsiteX24" fmla="*/ 1348782 w 2889213"/>
              <a:gd name="connsiteY24" fmla="*/ 0 h 1800456"/>
              <a:gd name="connsiteX0" fmla="*/ 2150164 w 2889213"/>
              <a:gd name="connsiteY0" fmla="*/ 113773 h 1811599"/>
              <a:gd name="connsiteX1" fmla="*/ 2655476 w 2889213"/>
              <a:gd name="connsiteY1" fmla="*/ 469395 h 1811599"/>
              <a:gd name="connsiteX2" fmla="*/ 2828170 w 2889213"/>
              <a:gd name="connsiteY2" fmla="*/ 895281 h 1811599"/>
              <a:gd name="connsiteX3" fmla="*/ 2883834 w 2889213"/>
              <a:gd name="connsiteY3" fmla="*/ 1193615 h 1811599"/>
              <a:gd name="connsiteX4" fmla="*/ 2840612 w 2889213"/>
              <a:gd name="connsiteY4" fmla="*/ 1449135 h 1811599"/>
              <a:gd name="connsiteX5" fmla="*/ 2632493 w 2889213"/>
              <a:gd name="connsiteY5" fmla="*/ 1060062 h 1811599"/>
              <a:gd name="connsiteX6" fmla="*/ 2150164 w 2889213"/>
              <a:gd name="connsiteY6" fmla="*/ 113773 h 1811599"/>
              <a:gd name="connsiteX7" fmla="*/ 1348782 w 2889213"/>
              <a:gd name="connsiteY7" fmla="*/ 0 h 1811599"/>
              <a:gd name="connsiteX8" fmla="*/ 1714668 w 2889213"/>
              <a:gd name="connsiteY8" fmla="*/ 204372 h 1811599"/>
              <a:gd name="connsiteX9" fmla="*/ 1866896 w 2889213"/>
              <a:gd name="connsiteY9" fmla="*/ 462766 h 1811599"/>
              <a:gd name="connsiteX10" fmla="*/ 1973469 w 2889213"/>
              <a:gd name="connsiteY10" fmla="*/ 669299 h 1811599"/>
              <a:gd name="connsiteX11" fmla="*/ 1866010 w 2889213"/>
              <a:gd name="connsiteY11" fmla="*/ 762998 h 1811599"/>
              <a:gd name="connsiteX12" fmla="*/ 2733769 w 2889213"/>
              <a:gd name="connsiteY12" fmla="*/ 1271909 h 1811599"/>
              <a:gd name="connsiteX13" fmla="*/ 2694623 w 2889213"/>
              <a:gd name="connsiteY13" fmla="*/ 1524483 h 1811599"/>
              <a:gd name="connsiteX14" fmla="*/ 2385869 w 2889213"/>
              <a:gd name="connsiteY14" fmla="*/ 1470403 h 1811599"/>
              <a:gd name="connsiteX15" fmla="*/ 2214278 w 2889213"/>
              <a:gd name="connsiteY15" fmla="*/ 1811553 h 1811599"/>
              <a:gd name="connsiteX16" fmla="*/ 2074819 w 2889213"/>
              <a:gd name="connsiteY16" fmla="*/ 1450562 h 1811599"/>
              <a:gd name="connsiteX17" fmla="*/ 1739085 w 2889213"/>
              <a:gd name="connsiteY17" fmla="*/ 1756177 h 1811599"/>
              <a:gd name="connsiteX18" fmla="*/ 1648664 w 2889213"/>
              <a:gd name="connsiteY18" fmla="*/ 1466917 h 1811599"/>
              <a:gd name="connsiteX19" fmla="*/ 1376671 w 2889213"/>
              <a:gd name="connsiteY19" fmla="*/ 1585086 h 1811599"/>
              <a:gd name="connsiteX20" fmla="*/ 1415819 w 2889213"/>
              <a:gd name="connsiteY20" fmla="*/ 1219713 h 1811599"/>
              <a:gd name="connsiteX21" fmla="*/ 665501 w 2889213"/>
              <a:gd name="connsiteY21" fmla="*/ 1160992 h 1811599"/>
              <a:gd name="connsiteX22" fmla="*/ 0 w 2889213"/>
              <a:gd name="connsiteY22" fmla="*/ 1010928 h 1811599"/>
              <a:gd name="connsiteX23" fmla="*/ 13050 w 2889213"/>
              <a:gd name="connsiteY23" fmla="*/ 169268 h 1811599"/>
              <a:gd name="connsiteX24" fmla="*/ 1348782 w 2889213"/>
              <a:gd name="connsiteY24" fmla="*/ 0 h 1811599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  <a:gd name="connsiteX0" fmla="*/ 2150164 w 2889213"/>
              <a:gd name="connsiteY0" fmla="*/ 113773 h 1811553"/>
              <a:gd name="connsiteX1" fmla="*/ 2655476 w 2889213"/>
              <a:gd name="connsiteY1" fmla="*/ 469395 h 1811553"/>
              <a:gd name="connsiteX2" fmla="*/ 2828170 w 2889213"/>
              <a:gd name="connsiteY2" fmla="*/ 895281 h 1811553"/>
              <a:gd name="connsiteX3" fmla="*/ 2883834 w 2889213"/>
              <a:gd name="connsiteY3" fmla="*/ 1193615 h 1811553"/>
              <a:gd name="connsiteX4" fmla="*/ 2840612 w 2889213"/>
              <a:gd name="connsiteY4" fmla="*/ 1449135 h 1811553"/>
              <a:gd name="connsiteX5" fmla="*/ 2632493 w 2889213"/>
              <a:gd name="connsiteY5" fmla="*/ 1060062 h 1811553"/>
              <a:gd name="connsiteX6" fmla="*/ 2150164 w 2889213"/>
              <a:gd name="connsiteY6" fmla="*/ 113773 h 1811553"/>
              <a:gd name="connsiteX7" fmla="*/ 1348782 w 2889213"/>
              <a:gd name="connsiteY7" fmla="*/ 0 h 1811553"/>
              <a:gd name="connsiteX8" fmla="*/ 1714668 w 2889213"/>
              <a:gd name="connsiteY8" fmla="*/ 204372 h 1811553"/>
              <a:gd name="connsiteX9" fmla="*/ 1866896 w 2889213"/>
              <a:gd name="connsiteY9" fmla="*/ 462766 h 1811553"/>
              <a:gd name="connsiteX10" fmla="*/ 1973469 w 2889213"/>
              <a:gd name="connsiteY10" fmla="*/ 669299 h 1811553"/>
              <a:gd name="connsiteX11" fmla="*/ 1866010 w 2889213"/>
              <a:gd name="connsiteY11" fmla="*/ 762998 h 1811553"/>
              <a:gd name="connsiteX12" fmla="*/ 2733769 w 2889213"/>
              <a:gd name="connsiteY12" fmla="*/ 1271909 h 1811553"/>
              <a:gd name="connsiteX13" fmla="*/ 2694623 w 2889213"/>
              <a:gd name="connsiteY13" fmla="*/ 1524483 h 1811553"/>
              <a:gd name="connsiteX14" fmla="*/ 2385869 w 2889213"/>
              <a:gd name="connsiteY14" fmla="*/ 1470403 h 1811553"/>
              <a:gd name="connsiteX15" fmla="*/ 2214278 w 2889213"/>
              <a:gd name="connsiteY15" fmla="*/ 1811553 h 1811553"/>
              <a:gd name="connsiteX16" fmla="*/ 2074819 w 2889213"/>
              <a:gd name="connsiteY16" fmla="*/ 1450562 h 1811553"/>
              <a:gd name="connsiteX17" fmla="*/ 1739085 w 2889213"/>
              <a:gd name="connsiteY17" fmla="*/ 1756177 h 1811553"/>
              <a:gd name="connsiteX18" fmla="*/ 1648664 w 2889213"/>
              <a:gd name="connsiteY18" fmla="*/ 1466917 h 1811553"/>
              <a:gd name="connsiteX19" fmla="*/ 1376671 w 2889213"/>
              <a:gd name="connsiteY19" fmla="*/ 1585086 h 1811553"/>
              <a:gd name="connsiteX20" fmla="*/ 1415819 w 2889213"/>
              <a:gd name="connsiteY20" fmla="*/ 1219713 h 1811553"/>
              <a:gd name="connsiteX21" fmla="*/ 665501 w 2889213"/>
              <a:gd name="connsiteY21" fmla="*/ 1160992 h 1811553"/>
              <a:gd name="connsiteX22" fmla="*/ 0 w 2889213"/>
              <a:gd name="connsiteY22" fmla="*/ 1010928 h 1811553"/>
              <a:gd name="connsiteX23" fmla="*/ 13050 w 2889213"/>
              <a:gd name="connsiteY23" fmla="*/ 169268 h 1811553"/>
              <a:gd name="connsiteX24" fmla="*/ 1348782 w 2889213"/>
              <a:gd name="connsiteY24" fmla="*/ 0 h 18115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2889213" h="1811553">
                <a:moveTo>
                  <a:pt x="2150164" y="113773"/>
                </a:moveTo>
                <a:lnTo>
                  <a:pt x="2655476" y="469395"/>
                </a:lnTo>
                <a:cubicBezTo>
                  <a:pt x="2724937" y="612627"/>
                  <a:pt x="2790110" y="774578"/>
                  <a:pt x="2828170" y="895281"/>
                </a:cubicBezTo>
                <a:cubicBezTo>
                  <a:pt x="2845006" y="1009922"/>
                  <a:pt x="2872906" y="1094971"/>
                  <a:pt x="2883834" y="1193615"/>
                </a:cubicBezTo>
                <a:cubicBezTo>
                  <a:pt x="2898597" y="1276508"/>
                  <a:pt x="2882583" y="1383685"/>
                  <a:pt x="2840612" y="1449135"/>
                </a:cubicBezTo>
                <a:cubicBezTo>
                  <a:pt x="2801112" y="1388173"/>
                  <a:pt x="2764708" y="1276910"/>
                  <a:pt x="2632493" y="1060062"/>
                </a:cubicBezTo>
                <a:cubicBezTo>
                  <a:pt x="2521003" y="837054"/>
                  <a:pt x="2268591" y="370791"/>
                  <a:pt x="2150164" y="113773"/>
                </a:cubicBezTo>
                <a:close/>
                <a:moveTo>
                  <a:pt x="1348782" y="0"/>
                </a:moveTo>
                <a:cubicBezTo>
                  <a:pt x="1445338" y="154432"/>
                  <a:pt x="1639668" y="165874"/>
                  <a:pt x="1714668" y="204372"/>
                </a:cubicBezTo>
                <a:cubicBezTo>
                  <a:pt x="1723722" y="285320"/>
                  <a:pt x="1831199" y="402612"/>
                  <a:pt x="1866896" y="462766"/>
                </a:cubicBezTo>
                <a:cubicBezTo>
                  <a:pt x="1913125" y="544588"/>
                  <a:pt x="1935949" y="596454"/>
                  <a:pt x="1973469" y="669299"/>
                </a:cubicBezTo>
                <a:cubicBezTo>
                  <a:pt x="1909251" y="682689"/>
                  <a:pt x="1863715" y="712895"/>
                  <a:pt x="1866010" y="762998"/>
                </a:cubicBezTo>
                <a:cubicBezTo>
                  <a:pt x="1884495" y="971782"/>
                  <a:pt x="2517373" y="1008755"/>
                  <a:pt x="2733769" y="1271909"/>
                </a:cubicBezTo>
                <a:cubicBezTo>
                  <a:pt x="2839248" y="1365427"/>
                  <a:pt x="2779441" y="1512521"/>
                  <a:pt x="2694623" y="1524483"/>
                </a:cubicBezTo>
                <a:cubicBezTo>
                  <a:pt x="2575007" y="1522308"/>
                  <a:pt x="2538107" y="1485627"/>
                  <a:pt x="2385869" y="1470403"/>
                </a:cubicBezTo>
                <a:cubicBezTo>
                  <a:pt x="2333676" y="1639614"/>
                  <a:pt x="2280982" y="1755416"/>
                  <a:pt x="2214278" y="1811553"/>
                </a:cubicBezTo>
                <a:cubicBezTo>
                  <a:pt x="2147576" y="1804531"/>
                  <a:pt x="2033271" y="1685187"/>
                  <a:pt x="2074819" y="1450562"/>
                </a:cubicBezTo>
                <a:cubicBezTo>
                  <a:pt x="1992109" y="1541380"/>
                  <a:pt x="1856720" y="1716561"/>
                  <a:pt x="1739085" y="1756177"/>
                </a:cubicBezTo>
                <a:cubicBezTo>
                  <a:pt x="1647742" y="1688758"/>
                  <a:pt x="1625791" y="1561162"/>
                  <a:pt x="1648664" y="1466917"/>
                </a:cubicBezTo>
                <a:cubicBezTo>
                  <a:pt x="1575908" y="1517602"/>
                  <a:pt x="1475987" y="1575732"/>
                  <a:pt x="1376671" y="1585086"/>
                </a:cubicBezTo>
                <a:cubicBezTo>
                  <a:pt x="1265755" y="1421973"/>
                  <a:pt x="1344050" y="1304532"/>
                  <a:pt x="1415819" y="1219713"/>
                </a:cubicBezTo>
                <a:cubicBezTo>
                  <a:pt x="1106992" y="1284958"/>
                  <a:pt x="922130" y="1226237"/>
                  <a:pt x="665501" y="1160992"/>
                </a:cubicBezTo>
                <a:cubicBezTo>
                  <a:pt x="467591" y="1128369"/>
                  <a:pt x="282729" y="1004403"/>
                  <a:pt x="0" y="1010928"/>
                </a:cubicBezTo>
                <a:lnTo>
                  <a:pt x="13050" y="169268"/>
                </a:lnTo>
                <a:cubicBezTo>
                  <a:pt x="722590" y="234513"/>
                  <a:pt x="1132701" y="28762"/>
                  <a:pt x="1348782" y="0"/>
                </a:cubicBezTo>
                <a:close/>
              </a:path>
            </a:pathLst>
          </a:custGeom>
          <a:gradFill>
            <a:gsLst>
              <a:gs pos="0">
                <a:schemeClr val="accent2">
                  <a:lumMod val="50000"/>
                  <a:lumOff val="50000"/>
                </a:schemeClr>
              </a:gs>
              <a:gs pos="100000">
                <a:schemeClr val="accent2">
                  <a:lumMod val="50000"/>
                  <a:lumOff val="50000"/>
                </a:schemeClr>
              </a:gs>
            </a:gsLst>
            <a:lin ang="19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50" name="Oval 49"/>
          <p:cNvSpPr/>
          <p:nvPr/>
        </p:nvSpPr>
        <p:spPr>
          <a:xfrm>
            <a:off x="2733196" y="1144031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32AEB8"/>
              </a:solidFill>
            </a:endParaRPr>
          </a:p>
        </p:txBody>
      </p:sp>
      <p:sp>
        <p:nvSpPr>
          <p:cNvPr id="51" name="Oval 50"/>
          <p:cNvSpPr/>
          <p:nvPr/>
        </p:nvSpPr>
        <p:spPr>
          <a:xfrm>
            <a:off x="2973263" y="2029140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32AEB8"/>
              </a:solidFill>
            </a:endParaRPr>
          </a:p>
        </p:txBody>
      </p:sp>
      <p:sp>
        <p:nvSpPr>
          <p:cNvPr id="52" name="Oval 51"/>
          <p:cNvSpPr/>
          <p:nvPr/>
        </p:nvSpPr>
        <p:spPr>
          <a:xfrm>
            <a:off x="3381268" y="2961160"/>
            <a:ext cx="576064" cy="576064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32AEB8"/>
              </a:solidFill>
            </a:endParaRPr>
          </a:p>
        </p:txBody>
      </p:sp>
      <p:grpSp>
        <p:nvGrpSpPr>
          <p:cNvPr id="53" name="Group 52"/>
          <p:cNvGrpSpPr/>
          <p:nvPr/>
        </p:nvGrpSpPr>
        <p:grpSpPr>
          <a:xfrm>
            <a:off x="3410146" y="1059582"/>
            <a:ext cx="5554342" cy="868073"/>
            <a:chOff x="803640" y="3362835"/>
            <a:chExt cx="2059657" cy="868073"/>
          </a:xfrm>
        </p:grpSpPr>
        <p:sp>
          <p:nvSpPr>
            <p:cNvPr id="54" name="TextBox 53"/>
            <p:cNvSpPr txBox="1"/>
            <p:nvPr/>
          </p:nvSpPr>
          <p:spPr>
            <a:xfrm>
              <a:off x="803640" y="3646132"/>
              <a:ext cx="20596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Terwujudnya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Penguatan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Pendidikan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Karakter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(PPK)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sebagai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fondasi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utama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pembangunan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karakter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bangsa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merupakan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transformasi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dari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penanaman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nilai-nilai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pancasila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secara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berkelanjutan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utamanya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melalui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aspek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         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Keteladanan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Pemimpin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Kepala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Guru,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orangtua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seluruh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figur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penyelenggara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pendidikan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serta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tokoh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-       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tokoh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masyarakat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5" name="TextBox 5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Gerakan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PPK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sebagai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poros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Pendidikan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6" name="Group 55"/>
          <p:cNvGrpSpPr/>
          <p:nvPr/>
        </p:nvGrpSpPr>
        <p:grpSpPr>
          <a:xfrm>
            <a:off x="3707904" y="1995686"/>
            <a:ext cx="5256584" cy="744962"/>
            <a:chOff x="803640" y="3362835"/>
            <a:chExt cx="2059657" cy="744962"/>
          </a:xfrm>
        </p:grpSpPr>
        <p:sp>
          <p:nvSpPr>
            <p:cNvPr id="57" name="TextBox 56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Terselenggaranya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pembangunan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karakter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bangsa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sebagai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kewajiban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seluruh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Kementerian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/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Lembaga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Pemerintah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Pusat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Daerah,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Perguruan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Tinggi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Pelaku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Bisnis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masyarakat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/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komunitas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agar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segenap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sumber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dimiliki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dapat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dimanfaatkan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seluas-luasnya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untuk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kepentingan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pendidikan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karakter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803640" y="3362835"/>
              <a:ext cx="205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Pembangunan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Karakter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merupakan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Kewajiban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Bersama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59" name="Group 58"/>
          <p:cNvGrpSpPr/>
          <p:nvPr/>
        </p:nvGrpSpPr>
        <p:grpSpPr>
          <a:xfrm>
            <a:off x="4058219" y="2876711"/>
            <a:ext cx="4896544" cy="991183"/>
            <a:chOff x="803640" y="3362835"/>
            <a:chExt cx="2059657" cy="991183"/>
          </a:xfrm>
        </p:grpSpPr>
        <p:sp>
          <p:nvSpPr>
            <p:cNvPr id="60" name="TextBox 59"/>
            <p:cNvSpPr txBox="1"/>
            <p:nvPr/>
          </p:nvSpPr>
          <p:spPr>
            <a:xfrm>
              <a:off x="803640" y="3646132"/>
              <a:ext cx="205965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Terwujudnya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komitmen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dukungan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regulasi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terkait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a)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revitalisasi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kepala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    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sebagai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Manager, b)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Revitalisasi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Kewajiban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8 Jam guru di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c)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Impelementasi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permendikbud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     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nomor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75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tahun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2016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tentang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komite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sebagai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gotong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royong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partisipasi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masyarakat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d)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kegiatan</a:t>
              </a:r>
              <a:r>
                <a:rPr lang="en-US" altLang="ko-KR" sz="8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pembelajaran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5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hari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e)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penguatan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Perluasan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kegiatan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di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luar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seni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budaya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keagamaan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ekstrakurikuler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03640" y="3362835"/>
              <a:ext cx="205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Dukungan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Komitmen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Regulasi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Gerakan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PPK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62" name="TextBox 61"/>
          <p:cNvSpPr txBox="1"/>
          <p:nvPr/>
        </p:nvSpPr>
        <p:spPr>
          <a:xfrm>
            <a:off x="2699792" y="1201231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2939859" y="2086340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>
            <a:off x="3347864" y="3018360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65" name="Group 64"/>
          <p:cNvGrpSpPr/>
          <p:nvPr/>
        </p:nvGrpSpPr>
        <p:grpSpPr>
          <a:xfrm>
            <a:off x="4058218" y="3939902"/>
            <a:ext cx="5122293" cy="868073"/>
            <a:chOff x="803640" y="3362835"/>
            <a:chExt cx="2215373" cy="868073"/>
          </a:xfrm>
        </p:grpSpPr>
        <p:sp>
          <p:nvSpPr>
            <p:cNvPr id="66" name="TextBox 65"/>
            <p:cNvSpPr txBox="1"/>
            <p:nvPr/>
          </p:nvSpPr>
          <p:spPr>
            <a:xfrm>
              <a:off x="803640" y="3646132"/>
              <a:ext cx="2059657" cy="5847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Tercapainya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tahapan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pelaksanaan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PPK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sesuai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keberagaman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tingkat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kesenjangan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setiap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satuan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pendidikan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yaitu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di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perkotaan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sub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perkotaan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sampai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daerah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3T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mempertimbangkan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keterbatasan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sarana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prasarana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serta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aksesbilitas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jalur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lembah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hutan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sungai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8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laut</a:t>
              </a:r>
              <a:r>
                <a:rPr lang="en-US" altLang="ko-KR" sz="8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).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803640" y="3362835"/>
              <a:ext cx="2215373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Memperhatikan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Keberagaman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Tingkat </a:t>
              </a:r>
              <a:r>
                <a:rPr lang="en-US" altLang="ko-KR" sz="1400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Kesenjangan</a:t>
              </a:r>
              <a:endParaRPr lang="ko-KR" altLang="en-US" sz="14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68" name="Oval 67"/>
          <p:cNvSpPr/>
          <p:nvPr/>
        </p:nvSpPr>
        <p:spPr>
          <a:xfrm>
            <a:off x="3381268" y="4024351"/>
            <a:ext cx="576064" cy="576064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rgbClr val="32AEB8"/>
              </a:solidFill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347864" y="4081551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-36512" y="-92546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1607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267494"/>
            <a:ext cx="9144000" cy="576064"/>
          </a:xfrm>
        </p:spPr>
        <p:txBody>
          <a:bodyPr/>
          <a:lstStyle/>
          <a:p>
            <a:r>
              <a:rPr lang="en-US" altLang="ko-KR" sz="2400" dirty="0" err="1" smtClean="0"/>
              <a:t>Membangun</a:t>
            </a:r>
            <a:r>
              <a:rPr lang="en-US" altLang="ko-KR" sz="2400" dirty="0" smtClean="0"/>
              <a:t> </a:t>
            </a:r>
            <a:r>
              <a:rPr lang="en-US" altLang="ko-KR" sz="2400" dirty="0" err="1" smtClean="0"/>
              <a:t>Generasi</a:t>
            </a:r>
            <a:r>
              <a:rPr lang="en-US" altLang="ko-KR" sz="2400" dirty="0" smtClean="0"/>
              <a:t> </a:t>
            </a:r>
            <a:r>
              <a:rPr lang="en-US" altLang="ko-KR" sz="2400" dirty="0" err="1" smtClean="0"/>
              <a:t>Emas</a:t>
            </a:r>
            <a:r>
              <a:rPr lang="en-US" altLang="ko-KR" sz="2400" dirty="0" smtClean="0"/>
              <a:t> 2045 </a:t>
            </a:r>
          </a:p>
          <a:p>
            <a:r>
              <a:rPr lang="en-US" altLang="ko-KR" sz="2400" dirty="0" smtClean="0"/>
              <a:t>yang </a:t>
            </a:r>
            <a:r>
              <a:rPr lang="en-US" altLang="ko-KR" sz="2400" dirty="0" err="1" smtClean="0"/>
              <a:t>dibekali</a:t>
            </a:r>
            <a:r>
              <a:rPr lang="en-US" altLang="ko-KR" sz="2400" dirty="0" smtClean="0"/>
              <a:t> </a:t>
            </a:r>
            <a:r>
              <a:rPr lang="en-US" altLang="ko-KR" sz="2400" dirty="0" err="1" smtClean="0"/>
              <a:t>Keterampilan</a:t>
            </a:r>
            <a:r>
              <a:rPr lang="en-US" altLang="ko-KR" sz="2400" dirty="0" smtClean="0"/>
              <a:t> Abad 21</a:t>
            </a:r>
            <a:endParaRPr lang="ko-KR" altLang="en-US" sz="2400" dirty="0"/>
          </a:p>
        </p:txBody>
      </p:sp>
      <p:sp>
        <p:nvSpPr>
          <p:cNvPr id="7" name="Freeform 6"/>
          <p:cNvSpPr/>
          <p:nvPr/>
        </p:nvSpPr>
        <p:spPr>
          <a:xfrm>
            <a:off x="4355976" y="1923678"/>
            <a:ext cx="449516" cy="334396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0" y="82778"/>
                </a:moveTo>
                <a:lnTo>
                  <a:pt x="163546" y="82778"/>
                </a:lnTo>
                <a:lnTo>
                  <a:pt x="163546" y="0"/>
                </a:lnTo>
                <a:lnTo>
                  <a:pt x="327092" y="206946"/>
                </a:lnTo>
                <a:lnTo>
                  <a:pt x="163546" y="413891"/>
                </a:lnTo>
                <a:lnTo>
                  <a:pt x="163546" y="331113"/>
                </a:lnTo>
                <a:lnTo>
                  <a:pt x="0" y="331113"/>
                </a:lnTo>
                <a:lnTo>
                  <a:pt x="0" y="82778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0" tIns="82778" rIns="98127" bIns="82777" numCol="1" spcCol="1270" anchor="ctr" anchorCtr="0">
            <a:noAutofit/>
          </a:bodyPr>
          <a:lstStyle/>
          <a:p>
            <a:pPr lvl="0" algn="ctr" defTabSz="5334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/>
          </a:p>
        </p:txBody>
      </p:sp>
      <p:sp>
        <p:nvSpPr>
          <p:cNvPr id="8" name="Freeform 7"/>
          <p:cNvSpPr/>
          <p:nvPr/>
        </p:nvSpPr>
        <p:spPr>
          <a:xfrm>
            <a:off x="5004048" y="1707654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ctr" defTabSz="13335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/>
          </a:p>
        </p:txBody>
      </p:sp>
      <p:sp>
        <p:nvSpPr>
          <p:cNvPr id="9" name="Freeform 8"/>
          <p:cNvSpPr/>
          <p:nvPr/>
        </p:nvSpPr>
        <p:spPr>
          <a:xfrm rot="17280000">
            <a:off x="5231490" y="2941820"/>
            <a:ext cx="427212" cy="334397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327092" y="331113"/>
                </a:moveTo>
                <a:lnTo>
                  <a:pt x="163546" y="331113"/>
                </a:lnTo>
                <a:lnTo>
                  <a:pt x="163546" y="413891"/>
                </a:lnTo>
                <a:lnTo>
                  <a:pt x="0" y="206945"/>
                </a:lnTo>
                <a:lnTo>
                  <a:pt x="163546" y="0"/>
                </a:lnTo>
                <a:lnTo>
                  <a:pt x="163546" y="82778"/>
                </a:lnTo>
                <a:lnTo>
                  <a:pt x="327092" y="82778"/>
                </a:lnTo>
                <a:lnTo>
                  <a:pt x="327092" y="331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127" tIns="82778" rIns="0" bIns="82778" numCol="1" spcCol="1270" anchor="ctr" anchorCtr="0">
            <a:noAutofit/>
          </a:bodyPr>
          <a:lstStyle/>
          <a:p>
            <a:pPr lvl="0" algn="ctr" defTabSz="5334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/>
          </a:p>
        </p:txBody>
      </p:sp>
      <p:sp>
        <p:nvSpPr>
          <p:cNvPr id="10" name="Freeform 9"/>
          <p:cNvSpPr/>
          <p:nvPr/>
        </p:nvSpPr>
        <p:spPr>
          <a:xfrm>
            <a:off x="4805935" y="3495584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ctr" defTabSz="13335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/>
          </a:p>
        </p:txBody>
      </p:sp>
      <p:sp>
        <p:nvSpPr>
          <p:cNvPr id="11" name="Freeform 10"/>
          <p:cNvSpPr/>
          <p:nvPr/>
        </p:nvSpPr>
        <p:spPr>
          <a:xfrm>
            <a:off x="4359962" y="3823786"/>
            <a:ext cx="356054" cy="334397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327092" y="331113"/>
                </a:moveTo>
                <a:lnTo>
                  <a:pt x="163546" y="331113"/>
                </a:lnTo>
                <a:lnTo>
                  <a:pt x="163546" y="413891"/>
                </a:lnTo>
                <a:lnTo>
                  <a:pt x="0" y="206945"/>
                </a:lnTo>
                <a:lnTo>
                  <a:pt x="163546" y="0"/>
                </a:lnTo>
                <a:lnTo>
                  <a:pt x="163546" y="82778"/>
                </a:lnTo>
                <a:lnTo>
                  <a:pt x="327092" y="82778"/>
                </a:lnTo>
                <a:lnTo>
                  <a:pt x="327092" y="331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128" tIns="82779" rIns="1" bIns="82778" numCol="1" spcCol="1270" anchor="ctr" anchorCtr="0">
            <a:noAutofit/>
          </a:bodyPr>
          <a:lstStyle/>
          <a:p>
            <a:pPr lvl="0" algn="ctr" defTabSz="5334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/>
          </a:p>
        </p:txBody>
      </p:sp>
      <p:sp>
        <p:nvSpPr>
          <p:cNvPr id="12" name="Freeform 11"/>
          <p:cNvSpPr/>
          <p:nvPr/>
        </p:nvSpPr>
        <p:spPr>
          <a:xfrm>
            <a:off x="3316512" y="3495584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ctr" defTabSz="13335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/>
          </a:p>
        </p:txBody>
      </p:sp>
      <p:sp>
        <p:nvSpPr>
          <p:cNvPr id="13" name="Freeform 12"/>
          <p:cNvSpPr/>
          <p:nvPr/>
        </p:nvSpPr>
        <p:spPr>
          <a:xfrm rot="4320000">
            <a:off x="3410086" y="2867773"/>
            <a:ext cx="385474" cy="367837"/>
          </a:xfrm>
          <a:custGeom>
            <a:avLst/>
            <a:gdLst>
              <a:gd name="connsiteX0" fmla="*/ 0 w 327092"/>
              <a:gd name="connsiteY0" fmla="*/ 82778 h 413891"/>
              <a:gd name="connsiteX1" fmla="*/ 163546 w 327092"/>
              <a:gd name="connsiteY1" fmla="*/ 82778 h 413891"/>
              <a:gd name="connsiteX2" fmla="*/ 163546 w 327092"/>
              <a:gd name="connsiteY2" fmla="*/ 0 h 413891"/>
              <a:gd name="connsiteX3" fmla="*/ 327092 w 327092"/>
              <a:gd name="connsiteY3" fmla="*/ 206946 h 413891"/>
              <a:gd name="connsiteX4" fmla="*/ 163546 w 327092"/>
              <a:gd name="connsiteY4" fmla="*/ 413891 h 413891"/>
              <a:gd name="connsiteX5" fmla="*/ 163546 w 327092"/>
              <a:gd name="connsiteY5" fmla="*/ 331113 h 413891"/>
              <a:gd name="connsiteX6" fmla="*/ 0 w 327092"/>
              <a:gd name="connsiteY6" fmla="*/ 331113 h 413891"/>
              <a:gd name="connsiteX7" fmla="*/ 0 w 327092"/>
              <a:gd name="connsiteY7" fmla="*/ 82778 h 4138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092" h="413891">
                <a:moveTo>
                  <a:pt x="327092" y="331113"/>
                </a:moveTo>
                <a:lnTo>
                  <a:pt x="163546" y="331113"/>
                </a:lnTo>
                <a:lnTo>
                  <a:pt x="163546" y="413891"/>
                </a:lnTo>
                <a:lnTo>
                  <a:pt x="0" y="206945"/>
                </a:lnTo>
                <a:lnTo>
                  <a:pt x="163546" y="0"/>
                </a:lnTo>
                <a:lnTo>
                  <a:pt x="163546" y="82778"/>
                </a:lnTo>
                <a:lnTo>
                  <a:pt x="327092" y="82778"/>
                </a:lnTo>
                <a:lnTo>
                  <a:pt x="327092" y="331113"/>
                </a:lnTo>
                <a:close/>
              </a:path>
            </a:pathLst>
          </a:custGeom>
          <a:solidFill>
            <a:schemeClr val="bg1">
              <a:lumMod val="75000"/>
            </a:schemeClr>
          </a:solidFill>
        </p:spPr>
        <p:style>
          <a:lnRef idx="0">
            <a:schemeClr val="accent1">
              <a:tint val="60000"/>
              <a:hueOff val="0"/>
              <a:satOff val="0"/>
              <a:lumOff val="0"/>
              <a:alphaOff val="0"/>
            </a:schemeClr>
          </a:lnRef>
          <a:fillRef idx="1">
            <a:schemeClr val="accent1">
              <a:tint val="60000"/>
              <a:hueOff val="0"/>
              <a:satOff val="0"/>
              <a:lumOff val="0"/>
              <a:alphaOff val="0"/>
            </a:schemeClr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98128" tIns="82778" rIns="0" bIns="82778" numCol="1" spcCol="1270" anchor="ctr" anchorCtr="0">
            <a:noAutofit/>
          </a:bodyPr>
          <a:lstStyle/>
          <a:p>
            <a:pPr lvl="0" algn="ctr" defTabSz="5334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1200" kern="1200"/>
          </a:p>
        </p:txBody>
      </p:sp>
      <p:sp>
        <p:nvSpPr>
          <p:cNvPr id="14" name="Freeform 13"/>
          <p:cNvSpPr/>
          <p:nvPr/>
        </p:nvSpPr>
        <p:spPr>
          <a:xfrm>
            <a:off x="3149150" y="1724964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1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ctr" defTabSz="13335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/>
          </a:p>
        </p:txBody>
      </p:sp>
      <p:sp>
        <p:nvSpPr>
          <p:cNvPr id="17" name="Freeform 16"/>
          <p:cNvSpPr/>
          <p:nvPr/>
        </p:nvSpPr>
        <p:spPr>
          <a:xfrm>
            <a:off x="4061224" y="2444656"/>
            <a:ext cx="990802" cy="990802"/>
          </a:xfrm>
          <a:custGeom>
            <a:avLst/>
            <a:gdLst>
              <a:gd name="connsiteX0" fmla="*/ 0 w 1226343"/>
              <a:gd name="connsiteY0" fmla="*/ 613172 h 1226343"/>
              <a:gd name="connsiteX1" fmla="*/ 613172 w 1226343"/>
              <a:gd name="connsiteY1" fmla="*/ 0 h 1226343"/>
              <a:gd name="connsiteX2" fmla="*/ 1226344 w 1226343"/>
              <a:gd name="connsiteY2" fmla="*/ 613172 h 1226343"/>
              <a:gd name="connsiteX3" fmla="*/ 613172 w 1226343"/>
              <a:gd name="connsiteY3" fmla="*/ 1226344 h 1226343"/>
              <a:gd name="connsiteX4" fmla="*/ 0 w 1226343"/>
              <a:gd name="connsiteY4" fmla="*/ 613172 h 12263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6343" h="1226343">
                <a:moveTo>
                  <a:pt x="0" y="613172"/>
                </a:moveTo>
                <a:cubicBezTo>
                  <a:pt x="0" y="274526"/>
                  <a:pt x="274526" y="0"/>
                  <a:pt x="613172" y="0"/>
                </a:cubicBezTo>
                <a:cubicBezTo>
                  <a:pt x="951818" y="0"/>
                  <a:pt x="1226344" y="274526"/>
                  <a:pt x="1226344" y="613172"/>
                </a:cubicBezTo>
                <a:cubicBezTo>
                  <a:pt x="1226344" y="951818"/>
                  <a:pt x="951818" y="1226344"/>
                  <a:pt x="613172" y="1226344"/>
                </a:cubicBezTo>
                <a:cubicBezTo>
                  <a:pt x="274526" y="1226344"/>
                  <a:pt x="0" y="951818"/>
                  <a:pt x="0" y="613172"/>
                </a:cubicBezTo>
                <a:close/>
              </a:path>
            </a:pathLst>
          </a:custGeom>
          <a:solidFill>
            <a:schemeClr val="accent2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17694" tIns="217694" rIns="217694" bIns="217694" numCol="1" spcCol="1270" anchor="ctr" anchorCtr="0">
            <a:noAutofit/>
          </a:bodyPr>
          <a:lstStyle/>
          <a:p>
            <a:pPr lvl="0" algn="ctr" defTabSz="1333500" latinLnBrk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ko-KR" altLang="en-US" sz="3000" kern="1200"/>
          </a:p>
        </p:txBody>
      </p:sp>
      <p:sp>
        <p:nvSpPr>
          <p:cNvPr id="18" name="Rectangle 9"/>
          <p:cNvSpPr/>
          <p:nvPr/>
        </p:nvSpPr>
        <p:spPr>
          <a:xfrm flipH="1">
            <a:off x="3491880" y="2053692"/>
            <a:ext cx="322655" cy="302034"/>
          </a:xfrm>
          <a:custGeom>
            <a:avLst/>
            <a:gdLst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833935 w 3239999"/>
              <a:gd name="connsiteY0" fmla="*/ 22 h 3032924"/>
              <a:gd name="connsiteX1" fmla="*/ 1576606 w 3239999"/>
              <a:gd name="connsiteY1" fmla="*/ 402054 h 3032924"/>
              <a:gd name="connsiteX2" fmla="*/ 1576606 w 3239999"/>
              <a:gd name="connsiteY2" fmla="*/ 430441 h 3032924"/>
              <a:gd name="connsiteX3" fmla="*/ 1576606 w 3239999"/>
              <a:gd name="connsiteY3" fmla="*/ 526981 h 3032924"/>
              <a:gd name="connsiteX4" fmla="*/ 1576606 w 3239999"/>
              <a:gd name="connsiteY4" fmla="*/ 2765302 h 3032924"/>
              <a:gd name="connsiteX5" fmla="*/ 378630 w 3239999"/>
              <a:gd name="connsiteY5" fmla="*/ 2472117 h 3032924"/>
              <a:gd name="connsiteX6" fmla="*/ 384918 w 3239999"/>
              <a:gd name="connsiteY6" fmla="*/ 526981 h 3032924"/>
              <a:gd name="connsiteX7" fmla="*/ 239143 w 3239999"/>
              <a:gd name="connsiteY7" fmla="*/ 526981 h 3032924"/>
              <a:gd name="connsiteX8" fmla="*/ 239143 w 3239999"/>
              <a:gd name="connsiteY8" fmla="*/ 2776423 h 3032924"/>
              <a:gd name="connsiteX9" fmla="*/ 1576606 w 3239999"/>
              <a:gd name="connsiteY9" fmla="*/ 2776423 h 3032924"/>
              <a:gd name="connsiteX10" fmla="*/ 1576606 w 3239999"/>
              <a:gd name="connsiteY10" fmla="*/ 2778202 h 3032924"/>
              <a:gd name="connsiteX11" fmla="*/ 1663394 w 3239999"/>
              <a:gd name="connsiteY11" fmla="*/ 2778202 h 3032924"/>
              <a:gd name="connsiteX12" fmla="*/ 1663394 w 3239999"/>
              <a:gd name="connsiteY12" fmla="*/ 2776423 h 3032924"/>
              <a:gd name="connsiteX13" fmla="*/ 3000856 w 3239999"/>
              <a:gd name="connsiteY13" fmla="*/ 2776423 h 3032924"/>
              <a:gd name="connsiteX14" fmla="*/ 3000856 w 3239999"/>
              <a:gd name="connsiteY14" fmla="*/ 526981 h 3032924"/>
              <a:gd name="connsiteX15" fmla="*/ 2855082 w 3239999"/>
              <a:gd name="connsiteY15" fmla="*/ 526981 h 3032924"/>
              <a:gd name="connsiteX16" fmla="*/ 2861369 w 3239999"/>
              <a:gd name="connsiteY16" fmla="*/ 2472117 h 3032924"/>
              <a:gd name="connsiteX17" fmla="*/ 1663394 w 3239999"/>
              <a:gd name="connsiteY17" fmla="*/ 2765302 h 3032924"/>
              <a:gd name="connsiteX18" fmla="*/ 1663394 w 3239999"/>
              <a:gd name="connsiteY18" fmla="*/ 526981 h 3032924"/>
              <a:gd name="connsiteX19" fmla="*/ 1663394 w 3239999"/>
              <a:gd name="connsiteY19" fmla="*/ 430441 h 3032924"/>
              <a:gd name="connsiteX20" fmla="*/ 1663394 w 3239999"/>
              <a:gd name="connsiteY20" fmla="*/ 402054 h 3032924"/>
              <a:gd name="connsiteX21" fmla="*/ 2406065 w 3239999"/>
              <a:gd name="connsiteY21" fmla="*/ 22 h 3032924"/>
              <a:gd name="connsiteX22" fmla="*/ 2853673 w 3239999"/>
              <a:gd name="connsiteY22" fmla="*/ 91100 h 3032924"/>
              <a:gd name="connsiteX23" fmla="*/ 2854770 w 3239999"/>
              <a:gd name="connsiteY23" fmla="*/ 430441 h 3032924"/>
              <a:gd name="connsiteX24" fmla="*/ 3120669 w 3239999"/>
              <a:gd name="connsiteY24" fmla="*/ 428517 h 3032924"/>
              <a:gd name="connsiteX25" fmla="*/ 3120669 w 3239999"/>
              <a:gd name="connsiteY25" fmla="*/ 738345 h 3032924"/>
              <a:gd name="connsiteX26" fmla="*/ 3239999 w 3239999"/>
              <a:gd name="connsiteY26" fmla="*/ 738345 h 3032924"/>
              <a:gd name="connsiteX27" fmla="*/ 3239999 w 3239999"/>
              <a:gd name="connsiteY27" fmla="*/ 3032924 h 3032924"/>
              <a:gd name="connsiteX28" fmla="*/ 0 w 3239999"/>
              <a:gd name="connsiteY28" fmla="*/ 3032924 h 3032924"/>
              <a:gd name="connsiteX29" fmla="*/ 0 w 3239999"/>
              <a:gd name="connsiteY29" fmla="*/ 738345 h 3032924"/>
              <a:gd name="connsiteX30" fmla="*/ 102477 w 3239999"/>
              <a:gd name="connsiteY30" fmla="*/ 738345 h 3032924"/>
              <a:gd name="connsiteX31" fmla="*/ 102477 w 3239999"/>
              <a:gd name="connsiteY31" fmla="*/ 428517 h 3032924"/>
              <a:gd name="connsiteX32" fmla="*/ 385229 w 3239999"/>
              <a:gd name="connsiteY32" fmla="*/ 430441 h 3032924"/>
              <a:gd name="connsiteX33" fmla="*/ 386326 w 3239999"/>
              <a:gd name="connsiteY33" fmla="*/ 91100 h 3032924"/>
              <a:gd name="connsiteX34" fmla="*/ 833935 w 3239999"/>
              <a:gd name="connsiteY34" fmla="*/ 2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34" fmla="*/ 1668046 w 3239999"/>
              <a:gd name="connsiteY34" fmla="*/ 2869642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39143 w 3239999"/>
              <a:gd name="connsiteY32" fmla="*/ 2776423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3000856 w 3239999"/>
              <a:gd name="connsiteY3" fmla="*/ 2776423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  <a:gd name="connsiteX0" fmla="*/ 1576606 w 3239999"/>
              <a:gd name="connsiteY0" fmla="*/ 2778202 h 3032924"/>
              <a:gd name="connsiteX1" fmla="*/ 1663394 w 3239999"/>
              <a:gd name="connsiteY1" fmla="*/ 2778202 h 3032924"/>
              <a:gd name="connsiteX2" fmla="*/ 1663394 w 3239999"/>
              <a:gd name="connsiteY2" fmla="*/ 2776423 h 3032924"/>
              <a:gd name="connsiteX3" fmla="*/ 2991331 w 3239999"/>
              <a:gd name="connsiteY3" fmla="*/ 2709748 h 3032924"/>
              <a:gd name="connsiteX4" fmla="*/ 3000856 w 3239999"/>
              <a:gd name="connsiteY4" fmla="*/ 526981 h 3032924"/>
              <a:gd name="connsiteX5" fmla="*/ 2855082 w 3239999"/>
              <a:gd name="connsiteY5" fmla="*/ 526981 h 3032924"/>
              <a:gd name="connsiteX6" fmla="*/ 2861369 w 3239999"/>
              <a:gd name="connsiteY6" fmla="*/ 2472117 h 3032924"/>
              <a:gd name="connsiteX7" fmla="*/ 1663394 w 3239999"/>
              <a:gd name="connsiteY7" fmla="*/ 2765302 h 3032924"/>
              <a:gd name="connsiteX8" fmla="*/ 1663394 w 3239999"/>
              <a:gd name="connsiteY8" fmla="*/ 526981 h 3032924"/>
              <a:gd name="connsiteX9" fmla="*/ 1663394 w 3239999"/>
              <a:gd name="connsiteY9" fmla="*/ 430441 h 3032924"/>
              <a:gd name="connsiteX10" fmla="*/ 1663394 w 3239999"/>
              <a:gd name="connsiteY10" fmla="*/ 402054 h 3032924"/>
              <a:gd name="connsiteX11" fmla="*/ 2406065 w 3239999"/>
              <a:gd name="connsiteY11" fmla="*/ 22 h 3032924"/>
              <a:gd name="connsiteX12" fmla="*/ 2853673 w 3239999"/>
              <a:gd name="connsiteY12" fmla="*/ 91100 h 3032924"/>
              <a:gd name="connsiteX13" fmla="*/ 2854770 w 3239999"/>
              <a:gd name="connsiteY13" fmla="*/ 430441 h 3032924"/>
              <a:gd name="connsiteX14" fmla="*/ 3120669 w 3239999"/>
              <a:gd name="connsiteY14" fmla="*/ 428517 h 3032924"/>
              <a:gd name="connsiteX15" fmla="*/ 3120669 w 3239999"/>
              <a:gd name="connsiteY15" fmla="*/ 738345 h 3032924"/>
              <a:gd name="connsiteX16" fmla="*/ 3239999 w 3239999"/>
              <a:gd name="connsiteY16" fmla="*/ 738345 h 3032924"/>
              <a:gd name="connsiteX17" fmla="*/ 3239999 w 3239999"/>
              <a:gd name="connsiteY17" fmla="*/ 3032924 h 3032924"/>
              <a:gd name="connsiteX18" fmla="*/ 0 w 3239999"/>
              <a:gd name="connsiteY18" fmla="*/ 3032924 h 3032924"/>
              <a:gd name="connsiteX19" fmla="*/ 0 w 3239999"/>
              <a:gd name="connsiteY19" fmla="*/ 738345 h 3032924"/>
              <a:gd name="connsiteX20" fmla="*/ 102477 w 3239999"/>
              <a:gd name="connsiteY20" fmla="*/ 738345 h 3032924"/>
              <a:gd name="connsiteX21" fmla="*/ 102477 w 3239999"/>
              <a:gd name="connsiteY21" fmla="*/ 428517 h 3032924"/>
              <a:gd name="connsiteX22" fmla="*/ 385229 w 3239999"/>
              <a:gd name="connsiteY22" fmla="*/ 430441 h 3032924"/>
              <a:gd name="connsiteX23" fmla="*/ 386326 w 3239999"/>
              <a:gd name="connsiteY23" fmla="*/ 91100 h 3032924"/>
              <a:gd name="connsiteX24" fmla="*/ 833935 w 3239999"/>
              <a:gd name="connsiteY24" fmla="*/ 22 h 3032924"/>
              <a:gd name="connsiteX25" fmla="*/ 1576606 w 3239999"/>
              <a:gd name="connsiteY25" fmla="*/ 402054 h 3032924"/>
              <a:gd name="connsiteX26" fmla="*/ 1576606 w 3239999"/>
              <a:gd name="connsiteY26" fmla="*/ 430441 h 3032924"/>
              <a:gd name="connsiteX27" fmla="*/ 1576606 w 3239999"/>
              <a:gd name="connsiteY27" fmla="*/ 526981 h 3032924"/>
              <a:gd name="connsiteX28" fmla="*/ 1576606 w 3239999"/>
              <a:gd name="connsiteY28" fmla="*/ 2765302 h 3032924"/>
              <a:gd name="connsiteX29" fmla="*/ 378630 w 3239999"/>
              <a:gd name="connsiteY29" fmla="*/ 2472117 h 3032924"/>
              <a:gd name="connsiteX30" fmla="*/ 384918 w 3239999"/>
              <a:gd name="connsiteY30" fmla="*/ 526981 h 3032924"/>
              <a:gd name="connsiteX31" fmla="*/ 239143 w 3239999"/>
              <a:gd name="connsiteY31" fmla="*/ 526981 h 3032924"/>
              <a:gd name="connsiteX32" fmla="*/ 229618 w 3239999"/>
              <a:gd name="connsiteY32" fmla="*/ 2690698 h 3032924"/>
              <a:gd name="connsiteX33" fmla="*/ 1576606 w 3239999"/>
              <a:gd name="connsiteY33" fmla="*/ 2776423 h 3032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3239999" h="3032924">
                <a:moveTo>
                  <a:pt x="1576606" y="2778202"/>
                </a:moveTo>
                <a:cubicBezTo>
                  <a:pt x="1576606" y="2778795"/>
                  <a:pt x="1663394" y="2792670"/>
                  <a:pt x="1663394" y="2778202"/>
                </a:cubicBezTo>
                <a:lnTo>
                  <a:pt x="1663394" y="2776423"/>
                </a:lnTo>
                <a:cubicBezTo>
                  <a:pt x="2185083" y="2605634"/>
                  <a:pt x="2444552" y="2500589"/>
                  <a:pt x="2991331" y="2709748"/>
                </a:cubicBezTo>
                <a:lnTo>
                  <a:pt x="3000856" y="526981"/>
                </a:lnTo>
                <a:lnTo>
                  <a:pt x="2855082" y="526981"/>
                </a:lnTo>
                <a:cubicBezTo>
                  <a:pt x="2857178" y="1175360"/>
                  <a:pt x="2859273" y="1823738"/>
                  <a:pt x="2861369" y="2472117"/>
                </a:cubicBezTo>
                <a:cubicBezTo>
                  <a:pt x="2483869" y="2318121"/>
                  <a:pt x="2052449" y="2439541"/>
                  <a:pt x="1663394" y="2765302"/>
                </a:cubicBezTo>
                <a:lnTo>
                  <a:pt x="1663394" y="526981"/>
                </a:lnTo>
                <a:lnTo>
                  <a:pt x="1663394" y="430441"/>
                </a:lnTo>
                <a:lnTo>
                  <a:pt x="1663394" y="402054"/>
                </a:lnTo>
                <a:cubicBezTo>
                  <a:pt x="1896442" y="149589"/>
                  <a:pt x="2115835" y="2106"/>
                  <a:pt x="2406065" y="22"/>
                </a:cubicBezTo>
                <a:cubicBezTo>
                  <a:pt x="2537987" y="-925"/>
                  <a:pt x="2684544" y="28169"/>
                  <a:pt x="2853673" y="91100"/>
                </a:cubicBezTo>
                <a:cubicBezTo>
                  <a:pt x="2854039" y="204214"/>
                  <a:pt x="2854404" y="317327"/>
                  <a:pt x="2854770" y="430441"/>
                </a:cubicBezTo>
                <a:lnTo>
                  <a:pt x="3120669" y="428517"/>
                </a:lnTo>
                <a:lnTo>
                  <a:pt x="3120669" y="738345"/>
                </a:lnTo>
                <a:lnTo>
                  <a:pt x="3239999" y="738345"/>
                </a:lnTo>
                <a:lnTo>
                  <a:pt x="3239999" y="3032924"/>
                </a:lnTo>
                <a:lnTo>
                  <a:pt x="0" y="3032924"/>
                </a:lnTo>
                <a:lnTo>
                  <a:pt x="0" y="738345"/>
                </a:lnTo>
                <a:lnTo>
                  <a:pt x="102477" y="738345"/>
                </a:lnTo>
                <a:lnTo>
                  <a:pt x="102477" y="428517"/>
                </a:lnTo>
                <a:lnTo>
                  <a:pt x="385229" y="430441"/>
                </a:lnTo>
                <a:cubicBezTo>
                  <a:pt x="385595" y="317327"/>
                  <a:pt x="385960" y="204214"/>
                  <a:pt x="386326" y="91100"/>
                </a:cubicBezTo>
                <a:cubicBezTo>
                  <a:pt x="555455" y="28169"/>
                  <a:pt x="702013" y="-925"/>
                  <a:pt x="833935" y="22"/>
                </a:cubicBezTo>
                <a:cubicBezTo>
                  <a:pt x="1124164" y="2106"/>
                  <a:pt x="1343558" y="149589"/>
                  <a:pt x="1576606" y="402054"/>
                </a:cubicBezTo>
                <a:lnTo>
                  <a:pt x="1576606" y="430441"/>
                </a:lnTo>
                <a:lnTo>
                  <a:pt x="1576606" y="526981"/>
                </a:lnTo>
                <a:lnTo>
                  <a:pt x="1576606" y="2765302"/>
                </a:lnTo>
                <a:cubicBezTo>
                  <a:pt x="1187550" y="2439541"/>
                  <a:pt x="756130" y="2318121"/>
                  <a:pt x="378630" y="2472117"/>
                </a:cubicBezTo>
                <a:lnTo>
                  <a:pt x="384918" y="526981"/>
                </a:lnTo>
                <a:lnTo>
                  <a:pt x="239143" y="526981"/>
                </a:lnTo>
                <a:lnTo>
                  <a:pt x="229618" y="2690698"/>
                </a:lnTo>
                <a:cubicBezTo>
                  <a:pt x="773243" y="2466244"/>
                  <a:pt x="1081748" y="2626096"/>
                  <a:pt x="1576606" y="2776423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Rectangle 16"/>
          <p:cNvSpPr/>
          <p:nvPr/>
        </p:nvSpPr>
        <p:spPr>
          <a:xfrm rot="18900000" flipH="1">
            <a:off x="5211705" y="3800256"/>
            <a:ext cx="244448" cy="438249"/>
          </a:xfrm>
          <a:custGeom>
            <a:avLst/>
            <a:gdLst/>
            <a:ahLst/>
            <a:cxnLst/>
            <a:rect l="l" t="t" r="r" b="b"/>
            <a:pathLst>
              <a:path w="2232248" h="4001999">
                <a:moveTo>
                  <a:pt x="1116887" y="0"/>
                </a:moveTo>
                <a:cubicBezTo>
                  <a:pt x="1270748" y="4762"/>
                  <a:pt x="1433283" y="120651"/>
                  <a:pt x="1447291" y="308459"/>
                </a:cubicBezTo>
                <a:cubicBezTo>
                  <a:pt x="1483174" y="544979"/>
                  <a:pt x="1283237" y="603082"/>
                  <a:pt x="1339988" y="887363"/>
                </a:cubicBezTo>
                <a:lnTo>
                  <a:pt x="2232248" y="887363"/>
                </a:lnTo>
                <a:lnTo>
                  <a:pt x="2232248" y="1778237"/>
                </a:lnTo>
                <a:cubicBezTo>
                  <a:pt x="1956566" y="1829261"/>
                  <a:pt x="1897086" y="1634366"/>
                  <a:pt x="1663321" y="1669832"/>
                </a:cubicBezTo>
                <a:cubicBezTo>
                  <a:pt x="1475513" y="1683840"/>
                  <a:pt x="1359624" y="1846375"/>
                  <a:pt x="1354862" y="2000236"/>
                </a:cubicBezTo>
                <a:cubicBezTo>
                  <a:pt x="1358037" y="2135389"/>
                  <a:pt x="1477787" y="2334920"/>
                  <a:pt x="1701420" y="2336507"/>
                </a:cubicBezTo>
                <a:cubicBezTo>
                  <a:pt x="1972077" y="2308709"/>
                  <a:pt x="1932339" y="2176007"/>
                  <a:pt x="2232248" y="2187989"/>
                </a:cubicBezTo>
                <a:lnTo>
                  <a:pt x="2232248" y="3119611"/>
                </a:lnTo>
                <a:lnTo>
                  <a:pt x="1303259" y="3119611"/>
                </a:lnTo>
                <a:cubicBezTo>
                  <a:pt x="1289664" y="3424971"/>
                  <a:pt x="1423682" y="3383289"/>
                  <a:pt x="1451633" y="3655441"/>
                </a:cubicBezTo>
                <a:cubicBezTo>
                  <a:pt x="1450046" y="3879074"/>
                  <a:pt x="1250515" y="3998824"/>
                  <a:pt x="1115362" y="4001999"/>
                </a:cubicBezTo>
                <a:cubicBezTo>
                  <a:pt x="961501" y="3997237"/>
                  <a:pt x="798966" y="3881348"/>
                  <a:pt x="784958" y="3693540"/>
                </a:cubicBezTo>
                <a:cubicBezTo>
                  <a:pt x="749282" y="3458385"/>
                  <a:pt x="946712" y="3399594"/>
                  <a:pt x="892811" y="3119611"/>
                </a:cubicBezTo>
                <a:lnTo>
                  <a:pt x="0" y="3119611"/>
                </a:lnTo>
                <a:lnTo>
                  <a:pt x="0" y="2203607"/>
                </a:lnTo>
                <a:cubicBezTo>
                  <a:pt x="285884" y="2145799"/>
                  <a:pt x="343730" y="2346665"/>
                  <a:pt x="580754" y="2310706"/>
                </a:cubicBezTo>
                <a:cubicBezTo>
                  <a:pt x="768562" y="2296698"/>
                  <a:pt x="884451" y="2134163"/>
                  <a:pt x="889213" y="1980302"/>
                </a:cubicBezTo>
                <a:cubicBezTo>
                  <a:pt x="886038" y="1845149"/>
                  <a:pt x="766288" y="1645618"/>
                  <a:pt x="542655" y="1644031"/>
                </a:cubicBezTo>
                <a:cubicBezTo>
                  <a:pt x="268493" y="1672188"/>
                  <a:pt x="312817" y="1807984"/>
                  <a:pt x="0" y="1792208"/>
                </a:cubicBezTo>
                <a:lnTo>
                  <a:pt x="0" y="887363"/>
                </a:lnTo>
                <a:lnTo>
                  <a:pt x="928847" y="887363"/>
                </a:lnTo>
                <a:cubicBezTo>
                  <a:pt x="944034" y="576570"/>
                  <a:pt x="808718" y="620178"/>
                  <a:pt x="780616" y="346558"/>
                </a:cubicBezTo>
                <a:cubicBezTo>
                  <a:pt x="782203" y="122925"/>
                  <a:pt x="981734" y="3175"/>
                  <a:pt x="111688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Round Same Side Corner Rectangle 6"/>
          <p:cNvSpPr>
            <a:spLocks noChangeAspect="1"/>
          </p:cNvSpPr>
          <p:nvPr/>
        </p:nvSpPr>
        <p:spPr>
          <a:xfrm rot="18900000" flipH="1">
            <a:off x="3812676" y="3847539"/>
            <a:ext cx="109444" cy="438775"/>
          </a:xfrm>
          <a:custGeom>
            <a:avLst/>
            <a:gdLst/>
            <a:ahLst/>
            <a:cxnLst/>
            <a:rect l="l" t="t" r="r" b="b"/>
            <a:pathLst>
              <a:path w="1035916" h="4153123">
                <a:moveTo>
                  <a:pt x="277501" y="3759099"/>
                </a:moveTo>
                <a:lnTo>
                  <a:pt x="758408" y="3759099"/>
                </a:lnTo>
                <a:lnTo>
                  <a:pt x="517954" y="4153123"/>
                </a:lnTo>
                <a:close/>
                <a:moveTo>
                  <a:pt x="42612" y="2944898"/>
                </a:moveTo>
                <a:cubicBezTo>
                  <a:pt x="153922" y="2941505"/>
                  <a:pt x="246502" y="2889483"/>
                  <a:pt x="275675" y="2819018"/>
                </a:cubicBezTo>
                <a:cubicBezTo>
                  <a:pt x="304648" y="2892614"/>
                  <a:pt x="403763" y="2945872"/>
                  <a:pt x="521107" y="2945872"/>
                </a:cubicBezTo>
                <a:cubicBezTo>
                  <a:pt x="638453" y="2945872"/>
                  <a:pt x="737567" y="2892613"/>
                  <a:pt x="766540" y="2819017"/>
                </a:cubicBezTo>
                <a:cubicBezTo>
                  <a:pt x="795133" y="2888142"/>
                  <a:pt x="884783" y="2939514"/>
                  <a:pt x="993299" y="2944464"/>
                </a:cubicBezTo>
                <a:lnTo>
                  <a:pt x="776840" y="3657264"/>
                </a:lnTo>
                <a:lnTo>
                  <a:pt x="258940" y="3657264"/>
                </a:lnTo>
                <a:close/>
                <a:moveTo>
                  <a:pt x="809102" y="564558"/>
                </a:moveTo>
                <a:lnTo>
                  <a:pt x="1035914" y="564558"/>
                </a:lnTo>
                <a:lnTo>
                  <a:pt x="1035915" y="2838682"/>
                </a:lnTo>
                <a:cubicBezTo>
                  <a:pt x="1029586" y="2840409"/>
                  <a:pt x="1023074" y="2840731"/>
                  <a:pt x="1016490" y="2840731"/>
                </a:cubicBezTo>
                <a:cubicBezTo>
                  <a:pt x="901952" y="2840731"/>
                  <a:pt x="809102" y="2743612"/>
                  <a:pt x="809101" y="2623810"/>
                </a:cubicBezTo>
                <a:close/>
                <a:moveTo>
                  <a:pt x="310569" y="564558"/>
                </a:moveTo>
                <a:lnTo>
                  <a:pt x="725347" y="564558"/>
                </a:lnTo>
                <a:lnTo>
                  <a:pt x="725347" y="2633342"/>
                </a:lnTo>
                <a:cubicBezTo>
                  <a:pt x="725347" y="2747880"/>
                  <a:pt x="632496" y="2840731"/>
                  <a:pt x="517958" y="2840731"/>
                </a:cubicBezTo>
                <a:cubicBezTo>
                  <a:pt x="403420" y="2840731"/>
                  <a:pt x="310569" y="2747880"/>
                  <a:pt x="310569" y="2633342"/>
                </a:cubicBezTo>
                <a:close/>
                <a:moveTo>
                  <a:pt x="0" y="564557"/>
                </a:moveTo>
                <a:lnTo>
                  <a:pt x="226813" y="564557"/>
                </a:lnTo>
                <a:lnTo>
                  <a:pt x="226813" y="2623810"/>
                </a:lnTo>
                <a:cubicBezTo>
                  <a:pt x="226813" y="2743612"/>
                  <a:pt x="133962" y="2840731"/>
                  <a:pt x="19424" y="2840730"/>
                </a:cubicBezTo>
                <a:cubicBezTo>
                  <a:pt x="12841" y="2840730"/>
                  <a:pt x="6329" y="2840409"/>
                  <a:pt x="0" y="2838682"/>
                </a:cubicBezTo>
                <a:close/>
                <a:moveTo>
                  <a:pt x="71964" y="71964"/>
                </a:moveTo>
                <a:cubicBezTo>
                  <a:pt x="116427" y="27501"/>
                  <a:pt x="177852" y="0"/>
                  <a:pt x="245701" y="0"/>
                </a:cubicBezTo>
                <a:lnTo>
                  <a:pt x="790215" y="0"/>
                </a:lnTo>
                <a:cubicBezTo>
                  <a:pt x="925912" y="0"/>
                  <a:pt x="1035916" y="110004"/>
                  <a:pt x="1035916" y="245701"/>
                </a:cubicBezTo>
                <a:cubicBezTo>
                  <a:pt x="1035916" y="327601"/>
                  <a:pt x="1035915" y="409501"/>
                  <a:pt x="1035915" y="491401"/>
                </a:cubicBezTo>
                <a:lnTo>
                  <a:pt x="0" y="491401"/>
                </a:lnTo>
                <a:lnTo>
                  <a:pt x="0" y="245701"/>
                </a:lnTo>
                <a:cubicBezTo>
                  <a:pt x="0" y="177853"/>
                  <a:pt x="27501" y="116427"/>
                  <a:pt x="71964" y="7196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Oval 21"/>
          <p:cNvSpPr>
            <a:spLocks noChangeAspect="1"/>
          </p:cNvSpPr>
          <p:nvPr/>
        </p:nvSpPr>
        <p:spPr>
          <a:xfrm>
            <a:off x="5331928" y="1998698"/>
            <a:ext cx="405329" cy="408714"/>
          </a:xfrm>
          <a:custGeom>
            <a:avLst/>
            <a:gdLst/>
            <a:ahLst/>
            <a:cxnLst/>
            <a:rect l="l" t="t" r="r" b="b"/>
            <a:pathLst>
              <a:path w="1652142" h="1665940">
                <a:moveTo>
                  <a:pt x="898689" y="548008"/>
                </a:moveTo>
                <a:cubicBezTo>
                  <a:pt x="737950" y="504938"/>
                  <a:pt x="572731" y="600328"/>
                  <a:pt x="529661" y="761066"/>
                </a:cubicBezTo>
                <a:cubicBezTo>
                  <a:pt x="486591" y="921805"/>
                  <a:pt x="581980" y="1087025"/>
                  <a:pt x="742719" y="1130094"/>
                </a:cubicBezTo>
                <a:cubicBezTo>
                  <a:pt x="903458" y="1173164"/>
                  <a:pt x="1068677" y="1077775"/>
                  <a:pt x="1111747" y="917036"/>
                </a:cubicBezTo>
                <a:cubicBezTo>
                  <a:pt x="1154817" y="756297"/>
                  <a:pt x="1059428" y="591077"/>
                  <a:pt x="898689" y="548008"/>
                </a:cubicBezTo>
                <a:close/>
                <a:moveTo>
                  <a:pt x="952303" y="347916"/>
                </a:moveTo>
                <a:cubicBezTo>
                  <a:pt x="1223549" y="420596"/>
                  <a:pt x="1384519" y="699404"/>
                  <a:pt x="1311839" y="970650"/>
                </a:cubicBezTo>
                <a:cubicBezTo>
                  <a:pt x="1239159" y="1241896"/>
                  <a:pt x="960351" y="1402866"/>
                  <a:pt x="689105" y="1330186"/>
                </a:cubicBezTo>
                <a:cubicBezTo>
                  <a:pt x="417859" y="1257506"/>
                  <a:pt x="256889" y="978698"/>
                  <a:pt x="329569" y="707451"/>
                </a:cubicBezTo>
                <a:cubicBezTo>
                  <a:pt x="402249" y="436205"/>
                  <a:pt x="681057" y="275235"/>
                  <a:pt x="952303" y="347916"/>
                </a:cubicBezTo>
                <a:close/>
                <a:moveTo>
                  <a:pt x="971799" y="275155"/>
                </a:moveTo>
                <a:cubicBezTo>
                  <a:pt x="660368" y="191707"/>
                  <a:pt x="340256" y="376524"/>
                  <a:pt x="256808" y="687955"/>
                </a:cubicBezTo>
                <a:cubicBezTo>
                  <a:pt x="173361" y="999387"/>
                  <a:pt x="358178" y="1319499"/>
                  <a:pt x="669609" y="1402947"/>
                </a:cubicBezTo>
                <a:cubicBezTo>
                  <a:pt x="981040" y="1486395"/>
                  <a:pt x="1301152" y="1301577"/>
                  <a:pt x="1384600" y="990146"/>
                </a:cubicBezTo>
                <a:cubicBezTo>
                  <a:pt x="1468047" y="678715"/>
                  <a:pt x="1283230" y="358603"/>
                  <a:pt x="971799" y="275155"/>
                </a:cubicBezTo>
                <a:close/>
                <a:moveTo>
                  <a:pt x="1652142" y="394531"/>
                </a:moveTo>
                <a:lnTo>
                  <a:pt x="1649662" y="403784"/>
                </a:lnTo>
                <a:lnTo>
                  <a:pt x="1647140" y="399895"/>
                </a:lnTo>
                <a:close/>
                <a:moveTo>
                  <a:pt x="1158157" y="65026"/>
                </a:moveTo>
                <a:lnTo>
                  <a:pt x="1154679" y="271718"/>
                </a:lnTo>
                <a:lnTo>
                  <a:pt x="1148331" y="270017"/>
                </a:lnTo>
                <a:cubicBezTo>
                  <a:pt x="1200055" y="299127"/>
                  <a:pt x="1246804" y="334821"/>
                  <a:pt x="1286346" y="377149"/>
                </a:cubicBezTo>
                <a:lnTo>
                  <a:pt x="1470353" y="331395"/>
                </a:lnTo>
                <a:lnTo>
                  <a:pt x="1588305" y="553229"/>
                </a:lnTo>
                <a:lnTo>
                  <a:pt x="1457194" y="671432"/>
                </a:lnTo>
                <a:cubicBezTo>
                  <a:pt x="1473630" y="731297"/>
                  <a:pt x="1481376" y="793983"/>
                  <a:pt x="1478595" y="857704"/>
                </a:cubicBezTo>
                <a:lnTo>
                  <a:pt x="1642362" y="948616"/>
                </a:lnTo>
                <a:lnTo>
                  <a:pt x="1577335" y="1191298"/>
                </a:lnTo>
                <a:lnTo>
                  <a:pt x="1378614" y="1187955"/>
                </a:lnTo>
                <a:cubicBezTo>
                  <a:pt x="1353489" y="1229936"/>
                  <a:pt x="1323048" y="1267799"/>
                  <a:pt x="1288939" y="1301599"/>
                </a:cubicBezTo>
                <a:lnTo>
                  <a:pt x="1354201" y="1471932"/>
                </a:lnTo>
                <a:lnTo>
                  <a:pt x="1148396" y="1616039"/>
                </a:lnTo>
                <a:lnTo>
                  <a:pt x="992294" y="1480516"/>
                </a:lnTo>
                <a:lnTo>
                  <a:pt x="1011291" y="1467215"/>
                </a:lnTo>
                <a:cubicBezTo>
                  <a:pt x="951500" y="1486565"/>
                  <a:pt x="888271" y="1495869"/>
                  <a:pt x="823805" y="1495510"/>
                </a:cubicBezTo>
                <a:lnTo>
                  <a:pt x="729193" y="1665940"/>
                </a:lnTo>
                <a:lnTo>
                  <a:pt x="486511" y="1600914"/>
                </a:lnTo>
                <a:lnTo>
                  <a:pt x="489790" y="1406012"/>
                </a:lnTo>
                <a:cubicBezTo>
                  <a:pt x="438364" y="1376702"/>
                  <a:pt x="391917" y="1340859"/>
                  <a:pt x="352658" y="1298452"/>
                </a:cubicBezTo>
                <a:lnTo>
                  <a:pt x="355803" y="1305197"/>
                </a:lnTo>
                <a:lnTo>
                  <a:pt x="152856" y="1344512"/>
                </a:lnTo>
                <a:lnTo>
                  <a:pt x="46675" y="1116809"/>
                </a:lnTo>
                <a:lnTo>
                  <a:pt x="183929" y="1005520"/>
                </a:lnTo>
                <a:cubicBezTo>
                  <a:pt x="169279" y="951824"/>
                  <a:pt x="161626" y="895865"/>
                  <a:pt x="161615" y="838915"/>
                </a:cubicBezTo>
                <a:lnTo>
                  <a:pt x="0" y="749197"/>
                </a:lnTo>
                <a:lnTo>
                  <a:pt x="65026" y="506515"/>
                </a:lnTo>
                <a:lnTo>
                  <a:pt x="250227" y="509630"/>
                </a:lnTo>
                <a:cubicBezTo>
                  <a:pt x="275353" y="465291"/>
                  <a:pt x="305693" y="424864"/>
                  <a:pt x="340015" y="388679"/>
                </a:cubicBezTo>
                <a:lnTo>
                  <a:pt x="277984" y="197357"/>
                </a:lnTo>
                <a:lnTo>
                  <a:pt x="491050" y="64219"/>
                </a:lnTo>
                <a:lnTo>
                  <a:pt x="639843" y="207726"/>
                </a:lnTo>
                <a:lnTo>
                  <a:pt x="638348" y="208660"/>
                </a:lnTo>
                <a:cubicBezTo>
                  <a:pt x="696840" y="190256"/>
                  <a:pt x="758594" y="181748"/>
                  <a:pt x="821488" y="182440"/>
                </a:cubicBezTo>
                <a:lnTo>
                  <a:pt x="815140" y="180739"/>
                </a:lnTo>
                <a:lnTo>
                  <a:pt x="915476" y="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3" name="Group 22"/>
          <p:cNvGrpSpPr/>
          <p:nvPr/>
        </p:nvGrpSpPr>
        <p:grpSpPr>
          <a:xfrm>
            <a:off x="611560" y="1275606"/>
            <a:ext cx="2664296" cy="1705388"/>
            <a:chOff x="803640" y="3362835"/>
            <a:chExt cx="2177352" cy="1705388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683228"/>
              <a:ext cx="2059657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Kecakapan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komunikasi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Dasar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baca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tulis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</a:p>
            <a:p>
              <a:pPr algn="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berhitung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sains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</a:t>
              </a:r>
            </a:p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teknologi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informasi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komunikasi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</a:t>
              </a:r>
            </a:p>
            <a:p>
              <a:pPr algn="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finansial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,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budaya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kewarganegaraan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  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17735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Communication (</a:t>
              </a:r>
              <a:r>
                <a:rPr lang="en-US" altLang="ko-KR" sz="1200" b="1" dirty="0" err="1" smtClean="0">
                  <a:solidFill>
                    <a:srgbClr val="0000FF"/>
                  </a:solidFill>
                  <a:cs typeface="Arial" pitchFamily="34" charset="0"/>
                </a:rPr>
                <a:t>Berkomunikasi</a:t>
              </a:r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)</a:t>
              </a:r>
              <a:endParaRPr lang="ko-KR" altLang="en-US" sz="1200" b="1" dirty="0">
                <a:solidFill>
                  <a:srgbClr val="0000FF"/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6084168" y="1347614"/>
            <a:ext cx="2808312" cy="968697"/>
            <a:chOff x="803640" y="3362835"/>
            <a:chExt cx="2059657" cy="652157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579862"/>
              <a:ext cx="2059657" cy="4351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mampu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menuangkan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gagasan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menyelesaikan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masalah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metode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ilmiah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 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186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Critical Thinking (</a:t>
              </a:r>
              <a:r>
                <a:rPr lang="en-US" altLang="ko-KR" sz="1200" b="1" dirty="0" err="1">
                  <a:solidFill>
                    <a:srgbClr val="0000FF"/>
                  </a:solidFill>
                  <a:cs typeface="Arial" pitchFamily="34" charset="0"/>
                </a:rPr>
                <a:t>B</a:t>
              </a:r>
              <a:r>
                <a:rPr lang="en-US" altLang="ko-KR" sz="1200" b="1" dirty="0" err="1" smtClean="0">
                  <a:solidFill>
                    <a:srgbClr val="0000FF"/>
                  </a:solidFill>
                  <a:cs typeface="Arial" pitchFamily="34" charset="0"/>
                </a:rPr>
                <a:t>erpikir</a:t>
              </a:r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 </a:t>
              </a:r>
              <a:r>
                <a:rPr lang="en-US" altLang="ko-KR" sz="1200" b="1" dirty="0" err="1" smtClean="0">
                  <a:solidFill>
                    <a:srgbClr val="0000FF"/>
                  </a:solidFill>
                  <a:cs typeface="Arial" pitchFamily="34" charset="0"/>
                </a:rPr>
                <a:t>kritis</a:t>
              </a:r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)</a:t>
              </a:r>
              <a:endParaRPr lang="ko-KR" altLang="en-US" sz="1200" b="1" dirty="0">
                <a:solidFill>
                  <a:srgbClr val="0000FF"/>
                </a:solidFill>
                <a:cs typeface="Arial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5868144" y="3493649"/>
            <a:ext cx="3096344" cy="1048024"/>
            <a:chOff x="803640" y="3362835"/>
            <a:chExt cx="2059657" cy="1048024"/>
          </a:xfrm>
        </p:grpSpPr>
        <p:sp>
          <p:nvSpPr>
            <p:cNvPr id="33" name="TextBox 32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mampu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berkolaborasi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Bekerjasama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menggabungkan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potensi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berbeda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orang lain </a:t>
              </a:r>
            </a:p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dalam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mencapai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satu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tujuan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Collaboration (</a:t>
              </a:r>
              <a:r>
                <a:rPr lang="en-US" altLang="ko-KR" sz="1200" b="1" dirty="0" err="1" smtClean="0">
                  <a:solidFill>
                    <a:srgbClr val="0000FF"/>
                  </a:solidFill>
                  <a:cs typeface="Arial" pitchFamily="34" charset="0"/>
                </a:rPr>
                <a:t>berkolaborasi</a:t>
              </a:r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)</a:t>
              </a:r>
              <a:endParaRPr lang="ko-KR" altLang="en-US" sz="1200" b="1" dirty="0">
                <a:solidFill>
                  <a:srgbClr val="0000FF"/>
                </a:solidFill>
                <a:cs typeface="Arial" pitchFamily="34" charset="0"/>
              </a:endParaRPr>
            </a:p>
          </p:txBody>
        </p:sp>
      </p:grpSp>
      <p:sp>
        <p:nvSpPr>
          <p:cNvPr id="38" name="Block Arc 14"/>
          <p:cNvSpPr/>
          <p:nvPr/>
        </p:nvSpPr>
        <p:spPr>
          <a:xfrm rot="16200000">
            <a:off x="4305129" y="2680445"/>
            <a:ext cx="518895" cy="51923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67944" y="3147814"/>
            <a:ext cx="10185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 smtClean="0"/>
              <a:t>Abad ke-21</a:t>
            </a:r>
            <a:endParaRPr lang="en-US" sz="1200" b="1" dirty="0"/>
          </a:p>
        </p:txBody>
      </p:sp>
      <p:grpSp>
        <p:nvGrpSpPr>
          <p:cNvPr id="39" name="Group 38"/>
          <p:cNvGrpSpPr/>
          <p:nvPr/>
        </p:nvGrpSpPr>
        <p:grpSpPr>
          <a:xfrm>
            <a:off x="251520" y="3579862"/>
            <a:ext cx="3096344" cy="1048024"/>
            <a:chOff x="803640" y="3362835"/>
            <a:chExt cx="2059657" cy="1048024"/>
          </a:xfrm>
        </p:grpSpPr>
        <p:sp>
          <p:nvSpPr>
            <p:cNvPr id="40" name="TextBox 39"/>
            <p:cNvSpPr txBox="1"/>
            <p:nvPr/>
          </p:nvSpPr>
          <p:spPr>
            <a:xfrm>
              <a:off x="803640" y="3579862"/>
              <a:ext cx="205965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mampu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berkreasi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/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berkreatifitas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dengan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ketrampilan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yang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dimiliki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sehingga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mampu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mandiri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memberikan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manfaat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bagi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dirinya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masyarakat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.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803640" y="3362835"/>
              <a:ext cx="205965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Creative (</a:t>
              </a:r>
              <a:r>
                <a:rPr lang="en-US" altLang="ko-KR" sz="1200" b="1" dirty="0" err="1" smtClean="0">
                  <a:solidFill>
                    <a:srgbClr val="0000FF"/>
                  </a:solidFill>
                  <a:cs typeface="Arial" pitchFamily="34" charset="0"/>
                </a:rPr>
                <a:t>Berkreasi</a:t>
              </a:r>
              <a:r>
                <a:rPr lang="en-US" altLang="ko-KR" sz="1200" b="1" dirty="0" smtClean="0">
                  <a:solidFill>
                    <a:srgbClr val="0000FF"/>
                  </a:solidFill>
                  <a:cs typeface="Arial" pitchFamily="34" charset="0"/>
                </a:rPr>
                <a:t>)</a:t>
              </a:r>
              <a:endParaRPr lang="ko-KR" altLang="en-US" sz="1200" b="1" dirty="0">
                <a:solidFill>
                  <a:srgbClr val="0000FF"/>
                </a:solidFill>
                <a:cs typeface="Arial" pitchFamily="34" charset="0"/>
              </a:endParaRPr>
            </a:p>
          </p:txBody>
        </p:sp>
      </p:grpSp>
      <p:sp>
        <p:nvSpPr>
          <p:cNvPr id="42" name="Rectangle 41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53455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err="1" smtClean="0"/>
              <a:t>Literasi</a:t>
            </a:r>
            <a:r>
              <a:rPr lang="en-US" altLang="ko-KR" dirty="0" smtClean="0"/>
              <a:t> Media Digital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err="1" smtClean="0"/>
              <a:t>Direktorat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Pembinaan</a:t>
            </a:r>
            <a:r>
              <a:rPr lang="en-US" altLang="ko-KR" dirty="0" smtClean="0"/>
              <a:t> SMA</a:t>
            </a:r>
            <a:endParaRPr lang="en-US" altLang="ko-KR" dirty="0"/>
          </a:p>
        </p:txBody>
      </p:sp>
      <p:sp>
        <p:nvSpPr>
          <p:cNvPr id="5" name="Oval 4"/>
          <p:cNvSpPr/>
          <p:nvPr/>
        </p:nvSpPr>
        <p:spPr>
          <a:xfrm>
            <a:off x="3839006" y="2320045"/>
            <a:ext cx="1224136" cy="1224136"/>
          </a:xfrm>
          <a:prstGeom prst="ellipse">
            <a:avLst/>
          </a:prstGeom>
          <a:solidFill>
            <a:schemeClr val="accent1"/>
          </a:solidFill>
          <a:ln w="508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Block Arc 14"/>
          <p:cNvSpPr/>
          <p:nvPr/>
        </p:nvSpPr>
        <p:spPr>
          <a:xfrm rot="16200000">
            <a:off x="4191627" y="2499571"/>
            <a:ext cx="518895" cy="519236"/>
          </a:xfrm>
          <a:custGeom>
            <a:avLst/>
            <a:gdLst/>
            <a:ahLst/>
            <a:cxnLst/>
            <a:rect l="l" t="t" r="r" b="b"/>
            <a:pathLst>
              <a:path w="3185463" h="3187558">
                <a:moveTo>
                  <a:pt x="764000" y="2343999"/>
                </a:moveTo>
                <a:cubicBezTo>
                  <a:pt x="566798" y="2256389"/>
                  <a:pt x="385374" y="2134753"/>
                  <a:pt x="230072" y="1981662"/>
                </a:cubicBezTo>
                <a:cubicBezTo>
                  <a:pt x="297001" y="2223876"/>
                  <a:pt x="428049" y="2439341"/>
                  <a:pt x="603989" y="2608945"/>
                </a:cubicBezTo>
                <a:cubicBezTo>
                  <a:pt x="667739" y="2525681"/>
                  <a:pt x="720588" y="2436567"/>
                  <a:pt x="764000" y="2343999"/>
                </a:cubicBezTo>
                <a:close/>
                <a:moveTo>
                  <a:pt x="783530" y="862903"/>
                </a:moveTo>
                <a:cubicBezTo>
                  <a:pt x="737619" y="760936"/>
                  <a:pt x="681240" y="662513"/>
                  <a:pt x="611676" y="571152"/>
                </a:cubicBezTo>
                <a:cubicBezTo>
                  <a:pt x="419218" y="754019"/>
                  <a:pt x="279227" y="991173"/>
                  <a:pt x="215545" y="1258034"/>
                </a:cubicBezTo>
                <a:cubicBezTo>
                  <a:pt x="378729" y="1090139"/>
                  <a:pt x="571934" y="956907"/>
                  <a:pt x="783530" y="862903"/>
                </a:cubicBezTo>
                <a:close/>
                <a:moveTo>
                  <a:pt x="935657" y="1673146"/>
                </a:moveTo>
                <a:lnTo>
                  <a:pt x="227023" y="1673146"/>
                </a:lnTo>
                <a:cubicBezTo>
                  <a:pt x="393068" y="1882941"/>
                  <a:pt x="605618" y="2045968"/>
                  <a:pt x="844267" y="2153109"/>
                </a:cubicBezTo>
                <a:cubicBezTo>
                  <a:pt x="897907" y="1997390"/>
                  <a:pt x="928862" y="1835739"/>
                  <a:pt x="935657" y="1673146"/>
                </a:cubicBezTo>
                <a:close/>
                <a:moveTo>
                  <a:pt x="935928" y="1493146"/>
                </a:moveTo>
                <a:cubicBezTo>
                  <a:pt x="928922" y="1345638"/>
                  <a:pt x="902278" y="1198995"/>
                  <a:pt x="856775" y="1056956"/>
                </a:cubicBezTo>
                <a:cubicBezTo>
                  <a:pt x="636768" y="1156959"/>
                  <a:pt x="439487" y="1304654"/>
                  <a:pt x="281464" y="1493146"/>
                </a:cubicBezTo>
                <a:close/>
                <a:moveTo>
                  <a:pt x="1469785" y="2515107"/>
                </a:moveTo>
                <a:cubicBezTo>
                  <a:pt x="1283000" y="2508124"/>
                  <a:pt x="1100523" y="2472287"/>
                  <a:pt x="927628" y="2411229"/>
                </a:cubicBezTo>
                <a:cubicBezTo>
                  <a:pt x="876831" y="2520843"/>
                  <a:pt x="814172" y="2626182"/>
                  <a:pt x="738220" y="2724387"/>
                </a:cubicBezTo>
                <a:cubicBezTo>
                  <a:pt x="944637" y="2881665"/>
                  <a:pt x="1196120" y="2982471"/>
                  <a:pt x="1469785" y="3005418"/>
                </a:cubicBezTo>
                <a:close/>
                <a:moveTo>
                  <a:pt x="1469785" y="1673146"/>
                </a:moveTo>
                <a:lnTo>
                  <a:pt x="1112275" y="1673146"/>
                </a:lnTo>
                <a:cubicBezTo>
                  <a:pt x="1105327" y="1858153"/>
                  <a:pt x="1070032" y="2042144"/>
                  <a:pt x="1008001" y="2219039"/>
                </a:cubicBezTo>
                <a:cubicBezTo>
                  <a:pt x="1155519" y="2270408"/>
                  <a:pt x="1310845" y="2300826"/>
                  <a:pt x="1469785" y="2307834"/>
                </a:cubicBezTo>
                <a:close/>
                <a:moveTo>
                  <a:pt x="1469785" y="898989"/>
                </a:moveTo>
                <a:cubicBezTo>
                  <a:pt x="1315103" y="907762"/>
                  <a:pt x="1164166" y="938783"/>
                  <a:pt x="1020939" y="990066"/>
                </a:cubicBezTo>
                <a:cubicBezTo>
                  <a:pt x="1074574" y="1153655"/>
                  <a:pt x="1105461" y="1322925"/>
                  <a:pt x="1112368" y="1493146"/>
                </a:cubicBezTo>
                <a:lnTo>
                  <a:pt x="1469785" y="1493146"/>
                </a:lnTo>
                <a:close/>
                <a:moveTo>
                  <a:pt x="1469785" y="182141"/>
                </a:moveTo>
                <a:cubicBezTo>
                  <a:pt x="1199839" y="204777"/>
                  <a:pt x="951477" y="303168"/>
                  <a:pt x="746615" y="456764"/>
                </a:cubicBezTo>
                <a:cubicBezTo>
                  <a:pt x="828296" y="562801"/>
                  <a:pt x="894225" y="677310"/>
                  <a:pt x="947434" y="796072"/>
                </a:cubicBezTo>
                <a:cubicBezTo>
                  <a:pt x="1113886" y="736067"/>
                  <a:pt x="1289644" y="700323"/>
                  <a:pt x="1469785" y="691530"/>
                </a:cubicBezTo>
                <a:close/>
                <a:moveTo>
                  <a:pt x="2150063" y="992171"/>
                </a:moveTo>
                <a:cubicBezTo>
                  <a:pt x="1990712" y="935501"/>
                  <a:pt x="1822242" y="902595"/>
                  <a:pt x="1649785" y="897224"/>
                </a:cubicBezTo>
                <a:lnTo>
                  <a:pt x="1649785" y="1493146"/>
                </a:lnTo>
                <a:lnTo>
                  <a:pt x="2063712" y="1493146"/>
                </a:lnTo>
                <a:cubicBezTo>
                  <a:pt x="2069089" y="1323887"/>
                  <a:pt x="2098366" y="1155330"/>
                  <a:pt x="2150063" y="992171"/>
                </a:cubicBezTo>
                <a:close/>
                <a:moveTo>
                  <a:pt x="2168848" y="2199110"/>
                </a:moveTo>
                <a:cubicBezTo>
                  <a:pt x="2108555" y="2028681"/>
                  <a:pt x="2073581" y="1851532"/>
                  <a:pt x="2065295" y="1673146"/>
                </a:cubicBezTo>
                <a:lnTo>
                  <a:pt x="1649785" y="1673146"/>
                </a:lnTo>
                <a:lnTo>
                  <a:pt x="1649785" y="2307299"/>
                </a:lnTo>
                <a:cubicBezTo>
                  <a:pt x="1829404" y="2299517"/>
                  <a:pt x="2004315" y="2261965"/>
                  <a:pt x="2168848" y="2199110"/>
                </a:cubicBezTo>
                <a:close/>
                <a:moveTo>
                  <a:pt x="2422394" y="446879"/>
                </a:moveTo>
                <a:cubicBezTo>
                  <a:pt x="2204309" y="287209"/>
                  <a:pt x="1938140" y="189883"/>
                  <a:pt x="1649785" y="178919"/>
                </a:cubicBezTo>
                <a:lnTo>
                  <a:pt x="1649785" y="689876"/>
                </a:lnTo>
                <a:cubicBezTo>
                  <a:pt x="1846998" y="695154"/>
                  <a:pt x="2039668" y="732502"/>
                  <a:pt x="2221721" y="797410"/>
                </a:cubicBezTo>
                <a:cubicBezTo>
                  <a:pt x="2275056" y="675360"/>
                  <a:pt x="2341760" y="557662"/>
                  <a:pt x="2422394" y="446879"/>
                </a:cubicBezTo>
                <a:close/>
                <a:moveTo>
                  <a:pt x="2447278" y="2722123"/>
                </a:moveTo>
                <a:cubicBezTo>
                  <a:pt x="2366121" y="2618714"/>
                  <a:pt x="2299534" y="2507403"/>
                  <a:pt x="2246145" y="2391362"/>
                </a:cubicBezTo>
                <a:cubicBezTo>
                  <a:pt x="2057375" y="2464119"/>
                  <a:pt x="1856285" y="2506958"/>
                  <a:pt x="1649785" y="2514779"/>
                </a:cubicBezTo>
                <a:lnTo>
                  <a:pt x="1649785" y="3008639"/>
                </a:lnTo>
                <a:cubicBezTo>
                  <a:pt x="1949198" y="2997255"/>
                  <a:pt x="2224691" y="2892757"/>
                  <a:pt x="2447278" y="2722123"/>
                </a:cubicBezTo>
                <a:close/>
                <a:moveTo>
                  <a:pt x="2878934" y="1493146"/>
                </a:moveTo>
                <a:cubicBezTo>
                  <a:pt x="2723190" y="1307255"/>
                  <a:pt x="2529440" y="1161128"/>
                  <a:pt x="2313862" y="1060620"/>
                </a:cubicBezTo>
                <a:cubicBezTo>
                  <a:pt x="2270535" y="1201714"/>
                  <a:pt x="2245604" y="1347104"/>
                  <a:pt x="2240109" y="1493146"/>
                </a:cubicBezTo>
                <a:close/>
                <a:moveTo>
                  <a:pt x="2890636" y="1673146"/>
                </a:moveTo>
                <a:lnTo>
                  <a:pt x="2241814" y="1673146"/>
                </a:lnTo>
                <a:cubicBezTo>
                  <a:pt x="2249736" y="1827102"/>
                  <a:pt x="2279520" y="1979973"/>
                  <a:pt x="2329964" y="2127513"/>
                </a:cubicBezTo>
                <a:cubicBezTo>
                  <a:pt x="2545677" y="2019923"/>
                  <a:pt x="2738160" y="1866413"/>
                  <a:pt x="2890636" y="1673146"/>
                </a:cubicBezTo>
                <a:close/>
                <a:moveTo>
                  <a:pt x="2973035" y="1284386"/>
                </a:moveTo>
                <a:cubicBezTo>
                  <a:pt x="2912066" y="1001840"/>
                  <a:pt x="2765308" y="751379"/>
                  <a:pt x="2561381" y="561108"/>
                </a:cubicBezTo>
                <a:cubicBezTo>
                  <a:pt x="2489321" y="656437"/>
                  <a:pt x="2431363" y="759225"/>
                  <a:pt x="2384553" y="865647"/>
                </a:cubicBezTo>
                <a:cubicBezTo>
                  <a:pt x="2604520" y="964977"/>
                  <a:pt x="2804622" y="1106677"/>
                  <a:pt x="2973035" y="1284386"/>
                </a:cubicBezTo>
                <a:close/>
                <a:moveTo>
                  <a:pt x="2974277" y="1897328"/>
                </a:moveTo>
                <a:cubicBezTo>
                  <a:pt x="2812488" y="2073933"/>
                  <a:pt x="2619878" y="2216690"/>
                  <a:pt x="2407486" y="2319665"/>
                </a:cubicBezTo>
                <a:cubicBezTo>
                  <a:pt x="2454169" y="2420503"/>
                  <a:pt x="2511856" y="2517376"/>
                  <a:pt x="2582047" y="2607468"/>
                </a:cubicBezTo>
                <a:cubicBezTo>
                  <a:pt x="2776399" y="2417974"/>
                  <a:pt x="2916061" y="2172750"/>
                  <a:pt x="2974277" y="1897328"/>
                </a:cubicBezTo>
                <a:close/>
                <a:moveTo>
                  <a:pt x="3185463" y="1593779"/>
                </a:moveTo>
                <a:cubicBezTo>
                  <a:pt x="3185463" y="2473999"/>
                  <a:pt x="2471904" y="3187558"/>
                  <a:pt x="1591684" y="3187558"/>
                </a:cubicBezTo>
                <a:cubicBezTo>
                  <a:pt x="738111" y="3187558"/>
                  <a:pt x="41261" y="2516549"/>
                  <a:pt x="1913" y="1673146"/>
                </a:cubicBezTo>
                <a:lnTo>
                  <a:pt x="0" y="1673146"/>
                </a:lnTo>
                <a:lnTo>
                  <a:pt x="0" y="1493146"/>
                </a:lnTo>
                <a:lnTo>
                  <a:pt x="2750" y="1493146"/>
                </a:lnTo>
                <a:cubicBezTo>
                  <a:pt x="50490" y="700174"/>
                  <a:pt x="679654" y="64473"/>
                  <a:pt x="1469785" y="6156"/>
                </a:cubicBezTo>
                <a:lnTo>
                  <a:pt x="1469785" y="0"/>
                </a:lnTo>
                <a:lnTo>
                  <a:pt x="1591684" y="0"/>
                </a:lnTo>
                <a:lnTo>
                  <a:pt x="1649785" y="0"/>
                </a:lnTo>
                <a:lnTo>
                  <a:pt x="1649785" y="2934"/>
                </a:lnTo>
                <a:cubicBezTo>
                  <a:pt x="2503127" y="31654"/>
                  <a:pt x="3185463" y="733032"/>
                  <a:pt x="3185463" y="159377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73420" y="3092988"/>
            <a:ext cx="9553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FOLLOW </a:t>
            </a:r>
          </a:p>
          <a:p>
            <a:pPr algn="ctr"/>
            <a:r>
              <a:rPr lang="en-US" altLang="ko-KR" sz="1200" b="1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US</a:t>
            </a:r>
            <a:endParaRPr lang="ko-KR" altLang="en-US" sz="12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67544" y="1282807"/>
            <a:ext cx="367240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b="1" dirty="0" smtClean="0">
                <a:solidFill>
                  <a:schemeClr val="accent1"/>
                </a:solidFill>
                <a:cs typeface="Arial" pitchFamily="34" charset="0"/>
              </a:rPr>
              <a:t>SOSIALISASI  &amp;  PUBLIKASI JAMAN NOW!</a:t>
            </a:r>
          </a:p>
          <a:p>
            <a:endParaRPr lang="en-US" altLang="ko-KR" sz="1200" b="1" dirty="0">
              <a:solidFill>
                <a:schemeClr val="accent1"/>
              </a:solidFill>
              <a:cs typeface="Arial" pitchFamily="34" charset="0"/>
            </a:endParaRPr>
          </a:p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Semua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Pemangku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Kepentingan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Pendidikan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Harus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selalu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mengikuti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perkembangan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jaman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</a:t>
            </a:r>
          </a:p>
          <a:p>
            <a:r>
              <a:rPr lang="en-US" altLang="ko-KR" sz="12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Jaman</a:t>
            </a:r>
            <a:r>
              <a:rPr lang="en-US" altLang="ko-KR" sz="1200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Now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adalah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Era Media Digital, </a:t>
            </a:r>
          </a:p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Kemampuan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Literasi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Media Digital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Sangat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Dibutuhkan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bagi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peserta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didik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guru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masyarakat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serta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</a:p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Pemerintah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  <a:endParaRPr lang="en-US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3" name="Picture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3835" y="1750692"/>
            <a:ext cx="349564" cy="349564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50286" y="2224267"/>
            <a:ext cx="419491" cy="419491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148064" y="1707654"/>
            <a:ext cx="2494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rgbClr val="FFFFFF"/>
                </a:solidFill>
              </a:rPr>
              <a:t>psma.kemdikbud.go.id</a:t>
            </a:r>
            <a:endParaRPr lang="en-US" dirty="0">
              <a:solidFill>
                <a:srgbClr val="FFFFFF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605066" y="2251148"/>
            <a:ext cx="17752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rgbClr val="FFFFFF"/>
                </a:solidFill>
              </a:rPr>
              <a:t>D</a:t>
            </a:r>
            <a:r>
              <a:rPr lang="en-US" dirty="0" err="1" smtClean="0">
                <a:solidFill>
                  <a:srgbClr val="FFFFFF"/>
                </a:solidFill>
              </a:rPr>
              <a:t>irektoratPsma</a:t>
            </a:r>
            <a:endParaRPr lang="en-US" dirty="0">
              <a:solidFill>
                <a:srgbClr val="FFFFFF"/>
              </a:solidFill>
            </a:endParaRPr>
          </a:p>
        </p:txBody>
      </p:sp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58921" y="2927543"/>
            <a:ext cx="436295" cy="43629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07219" y="3562558"/>
            <a:ext cx="376715" cy="377344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5964881" y="3558788"/>
            <a:ext cx="17754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>
                <a:solidFill>
                  <a:schemeClr val="bg1"/>
                </a:solidFill>
              </a:rPr>
              <a:t>d</a:t>
            </a:r>
            <a:r>
              <a:rPr lang="en-US" dirty="0" err="1" smtClean="0">
                <a:solidFill>
                  <a:schemeClr val="bg1"/>
                </a:solidFill>
              </a:rPr>
              <a:t>irektorat.psma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970984" y="2956240"/>
            <a:ext cx="11212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>
                <a:solidFill>
                  <a:schemeClr val="bg1"/>
                </a:solidFill>
              </a:rPr>
              <a:t>dit_psma</a:t>
            </a:r>
            <a:endParaRPr lang="en-US" dirty="0">
              <a:solidFill>
                <a:schemeClr val="bg1"/>
              </a:solidFill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7544" y="3147814"/>
            <a:ext cx="3024336" cy="1923678"/>
          </a:xfrm>
          <a:prstGeom prst="rect">
            <a:avLst/>
          </a:prstGeom>
        </p:spPr>
      </p:pic>
      <p:sp>
        <p:nvSpPr>
          <p:cNvPr id="21" name="Rectangle 20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17123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200" b="1" dirty="0" err="1" smtClean="0">
                <a:solidFill>
                  <a:srgbClr val="FFFFFF"/>
                </a:solidFill>
              </a:rPr>
              <a:t>Kegiatan</a:t>
            </a:r>
            <a:endParaRPr lang="en-US" altLang="ko-KR" sz="3200" b="1" dirty="0" smtClean="0">
              <a:solidFill>
                <a:srgbClr val="FFFFFF"/>
              </a:solidFill>
            </a:endParaRPr>
          </a:p>
          <a:p>
            <a:r>
              <a:rPr lang="en-US" altLang="ko-KR" sz="3200" b="1" dirty="0" smtClean="0">
                <a:solidFill>
                  <a:srgbClr val="FFFFFF"/>
                </a:solidFill>
              </a:rPr>
              <a:t>PESERTA DIDIK SMA</a:t>
            </a:r>
            <a:endParaRPr lang="ko-KR" altLang="en-US" sz="3200" b="1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116108" y="3939902"/>
            <a:ext cx="4896544" cy="288032"/>
          </a:xfrm>
        </p:spPr>
        <p:txBody>
          <a:bodyPr/>
          <a:lstStyle/>
          <a:p>
            <a:r>
              <a:rPr lang="en-US" altLang="ko-KR" sz="1100" dirty="0"/>
              <a:t>OSN, O2SN, FLS2N, OPSI, FIKSI, LDBI, NSDC, FLS, KKP, </a:t>
            </a:r>
          </a:p>
          <a:p>
            <a:r>
              <a:rPr lang="en-US" altLang="ko-KR" sz="1100" dirty="0" err="1"/>
              <a:t>Kepramukaan</a:t>
            </a:r>
            <a:r>
              <a:rPr lang="en-US" altLang="ko-KR" sz="1100" dirty="0"/>
              <a:t>, UKS, </a:t>
            </a:r>
            <a:r>
              <a:rPr lang="en-US" altLang="ko-KR" sz="1100" dirty="0" err="1"/>
              <a:t>Kegiatan</a:t>
            </a:r>
            <a:r>
              <a:rPr lang="en-US" altLang="ko-KR" sz="1100" dirty="0"/>
              <a:t> </a:t>
            </a:r>
            <a:r>
              <a:rPr lang="en-US" altLang="ko-KR" sz="1100" dirty="0" err="1"/>
              <a:t>Internasional</a:t>
            </a:r>
            <a:r>
              <a:rPr lang="en-US" altLang="ko-KR" sz="1100" dirty="0"/>
              <a:t>, </a:t>
            </a:r>
            <a:r>
              <a:rPr lang="en-US" altLang="ko-KR" sz="1100" dirty="0" err="1"/>
              <a:t>Beasiswa</a:t>
            </a:r>
            <a:r>
              <a:rPr lang="en-US" altLang="ko-KR" sz="1100" dirty="0"/>
              <a:t>, PIP </a:t>
            </a:r>
            <a:endParaRPr lang="ko-KR" altLang="en-US" sz="1100" dirty="0"/>
          </a:p>
        </p:txBody>
      </p:sp>
      <p:sp>
        <p:nvSpPr>
          <p:cNvPr id="5" name="Rectangle 4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3519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2070796977"/>
              </p:ext>
            </p:extLst>
          </p:nvPr>
        </p:nvGraphicFramePr>
        <p:xfrm>
          <a:off x="1329874" y="858498"/>
          <a:ext cx="6852019" cy="416641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Down Arrow 6"/>
          <p:cNvSpPr/>
          <p:nvPr/>
        </p:nvSpPr>
        <p:spPr>
          <a:xfrm>
            <a:off x="4315363" y="2006042"/>
            <a:ext cx="609600" cy="228600"/>
          </a:xfrm>
          <a:prstGeom prst="down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8" name="Down Arrow 7"/>
          <p:cNvSpPr/>
          <p:nvPr/>
        </p:nvSpPr>
        <p:spPr>
          <a:xfrm rot="16513194">
            <a:off x="3641622" y="2614911"/>
            <a:ext cx="383625" cy="321885"/>
          </a:xfrm>
          <a:prstGeom prst="downArrow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9" name="Down Arrow 8"/>
          <p:cNvSpPr/>
          <p:nvPr/>
        </p:nvSpPr>
        <p:spPr>
          <a:xfrm rot="5400000">
            <a:off x="5176780" y="2660087"/>
            <a:ext cx="457200" cy="304800"/>
          </a:xfrm>
          <a:prstGeom prst="downArrow">
            <a:avLst/>
          </a:prstGeom>
          <a:solidFill>
            <a:schemeClr val="accent4">
              <a:lumMod val="75000"/>
            </a:schemeClr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10" name="Down Arrow 9"/>
          <p:cNvSpPr/>
          <p:nvPr/>
        </p:nvSpPr>
        <p:spPr>
          <a:xfrm rot="12550103">
            <a:off x="3814081" y="3333143"/>
            <a:ext cx="561654" cy="258147"/>
          </a:xfrm>
          <a:prstGeom prst="downArrow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683360" y="17"/>
            <a:ext cx="79208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400" b="1" kern="1200" dirty="0" smtClean="0">
                <a:solidFill>
                  <a:srgbClr val="FFFFFF"/>
                </a:solidFill>
                <a:latin typeface="Arial Narrow" pitchFamily="34" charset="0"/>
                <a:ea typeface="+mn-ea"/>
                <a:cs typeface="Arial" pitchFamily="34" charset="0"/>
              </a:rPr>
              <a:t>PROGRAM PEMBINAAN PESERTA DIDIK SMA 2018</a:t>
            </a:r>
            <a:endParaRPr lang="en-US" altLang="en-US" sz="2400" b="1" kern="1200" dirty="0">
              <a:solidFill>
                <a:srgbClr val="FFFFF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106591" y="2512165"/>
            <a:ext cx="107440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kern="120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1" kern="120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Program </a:t>
            </a:r>
          </a:p>
          <a:p>
            <a:pPr algn="ctr"/>
            <a:r>
              <a:rPr lang="en-US" sz="1200" b="1" kern="120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Pembinaan</a:t>
            </a:r>
            <a:r>
              <a:rPr lang="en-US" sz="1200" b="1" kern="120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</a:p>
          <a:p>
            <a:pPr algn="ctr"/>
            <a:r>
              <a:rPr lang="en-US" sz="1200" b="1" kern="120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Peserta</a:t>
            </a:r>
            <a:r>
              <a:rPr lang="en-US" sz="1200" b="1" kern="1200" dirty="0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 </a:t>
            </a:r>
            <a:r>
              <a:rPr lang="en-US" sz="1200" b="1" kern="1200" dirty="0" err="1" smtClean="0">
                <a:solidFill>
                  <a:schemeClr val="tx1"/>
                </a:solidFill>
                <a:latin typeface="Calibri"/>
                <a:ea typeface="+mn-ea"/>
                <a:cs typeface="+mn-cs"/>
              </a:rPr>
              <a:t>Didik</a:t>
            </a:r>
            <a:endParaRPr lang="en-US" sz="1200" b="1" kern="1200" dirty="0">
              <a:solidFill>
                <a:schemeClr val="tx1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066466" y="3785095"/>
            <a:ext cx="2330115" cy="600164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en-US" sz="1100" kern="1200" dirty="0" err="1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Hadiah</a:t>
            </a:r>
            <a:r>
              <a:rPr lang="en-US" altLang="en-US" sz="11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&amp; </a:t>
            </a:r>
            <a:r>
              <a:rPr lang="en-US" altLang="en-US" sz="1100" kern="1200" dirty="0" err="1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Beasiswa</a:t>
            </a:r>
            <a:r>
              <a:rPr lang="en-US" altLang="en-US" sz="11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1100" kern="1200" dirty="0" err="1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Prestasi</a:t>
            </a:r>
            <a:r>
              <a:rPr lang="en-US" altLang="en-US" sz="11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11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OSN, O2SN, FLS2N, LDBI, NSDC, OPSI, FIKSI, ARKI</a:t>
            </a:r>
            <a:endParaRPr lang="en-US" altLang="en-US" sz="1100" kern="1200" dirty="0">
              <a:solidFill>
                <a:srgbClr val="0070C0"/>
              </a:solidFill>
              <a:latin typeface="Arial Narrow" pitchFamily="34" charset="0"/>
              <a:ea typeface="+mn-ea"/>
              <a:cs typeface="Arial" pitchFamily="34" charset="0"/>
            </a:endParaRPr>
          </a:p>
          <a:p>
            <a:pPr marL="0" indent="0" algn="r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en-US" sz="1100" kern="1200" dirty="0" err="1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Hadiah</a:t>
            </a:r>
            <a:r>
              <a:rPr lang="en-US" altLang="en-US" sz="11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1100" kern="1200" dirty="0" err="1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Prestasi</a:t>
            </a:r>
            <a:r>
              <a:rPr lang="en-US" altLang="en-US" sz="11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1100" kern="1200" dirty="0" err="1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Internasional</a:t>
            </a:r>
            <a:endParaRPr lang="en-US" altLang="en-US" sz="1100" kern="1200" dirty="0">
              <a:solidFill>
                <a:srgbClr val="0070C0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14" name="TextBox 6"/>
          <p:cNvSpPr txBox="1">
            <a:spLocks noChangeArrowheads="1"/>
          </p:cNvSpPr>
          <p:nvPr/>
        </p:nvSpPr>
        <p:spPr bwMode="auto">
          <a:xfrm rot="10800000" flipH="1" flipV="1">
            <a:off x="120025" y="776610"/>
            <a:ext cx="2651775" cy="1560428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11125" indent="-111125" defTabSz="457200"/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Manajemen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Program Indonesia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Pintar</a:t>
            </a:r>
            <a:endParaRPr lang="en-US" sz="900" kern="120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111125" indent="-111125" defTabSz="457200"/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Pembuatan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dan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Pengiriman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KIP 2018</a:t>
            </a:r>
          </a:p>
          <a:p>
            <a:pPr marL="111125" indent="-111125" defTabSz="457200"/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Publikasi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PIP 2018</a:t>
            </a:r>
          </a:p>
          <a:p>
            <a:pPr marL="111125" indent="-111125" defTabSz="457200"/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WORKSHOP KOORDINASI PENDATAAN PENERIMA </a:t>
            </a:r>
          </a:p>
          <a:p>
            <a:pPr marL="0" indent="0" defTabSz="457200">
              <a:buNone/>
            </a:pPr>
            <a:r>
              <a:rPr lang="en-US" sz="900" dirty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9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  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PIP SMA Tingkat KABUPATEN/KOTA</a:t>
            </a:r>
          </a:p>
          <a:p>
            <a:pPr marL="111125" indent="-111125" defTabSz="457200"/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Pelaksanaan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Program Indonesia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Pintar</a:t>
            </a:r>
            <a:endParaRPr lang="en-US" sz="900" kern="120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111125" indent="-111125" defTabSz="457200"/>
            <a:r>
              <a:rPr lang="es-E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Validasi</a:t>
            </a:r>
            <a:r>
              <a:rPr lang="es-E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es-E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Pengumpulan</a:t>
            </a:r>
            <a:r>
              <a:rPr lang="es-E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Dan </a:t>
            </a:r>
            <a:r>
              <a:rPr lang="es-E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Pengolahan</a:t>
            </a:r>
            <a:r>
              <a:rPr lang="es-E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PIP SMA</a:t>
            </a:r>
          </a:p>
          <a:p>
            <a:pPr marL="111125" indent="-111125" defTabSz="457200"/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Bantuan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Program Indonesia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Pintar</a:t>
            </a:r>
            <a:endParaRPr lang="en-US" sz="900" kern="120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111125" indent="-111125" defTabSz="457200"/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Monitoring Dan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Percepatan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Penyaluran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PIP</a:t>
            </a:r>
          </a:p>
        </p:txBody>
      </p:sp>
      <p:sp>
        <p:nvSpPr>
          <p:cNvPr id="15" name="TextBox 7"/>
          <p:cNvSpPr txBox="1">
            <a:spLocks noChangeArrowheads="1"/>
          </p:cNvSpPr>
          <p:nvPr/>
        </p:nvSpPr>
        <p:spPr bwMode="auto">
          <a:xfrm>
            <a:off x="5325866" y="834104"/>
            <a:ext cx="3304307" cy="1228028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Kawah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Kepemimpinan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Pelajar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(KKP)</a:t>
            </a:r>
          </a:p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Kemah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Pramuka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Penguatan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Pendidikan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Karakter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Nasional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dan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D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aerah</a:t>
            </a:r>
          </a:p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TOT Pembina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Pramuka</a:t>
            </a:r>
            <a:endParaRPr lang="en-US" sz="900" kern="1200" dirty="0" smtClean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Bantuan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Pemerintah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Penguatan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Pendikar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Rakernas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Bidang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Kesiswaan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SMA </a:t>
            </a:r>
          </a:p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Pertukaran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Pelajar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</a:p>
          <a:p>
            <a:pPr marL="111125" indent="-111125" defTabSz="457200">
              <a:buFont typeface="+mj-lt"/>
              <a:buAutoNum type="arabicPeriod"/>
            </a:pP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Pengenalan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Lingkungan</a:t>
            </a:r>
            <a:r>
              <a:rPr lang="en-US" sz="900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 </a:t>
            </a:r>
            <a:r>
              <a:rPr lang="en-US" sz="900" kern="1200" dirty="0" err="1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Sekolah</a:t>
            </a:r>
            <a:endParaRPr lang="en-US" sz="900" kern="12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6" name="TextBox 5"/>
          <p:cNvSpPr txBox="1">
            <a:spLocks noChangeArrowheads="1"/>
          </p:cNvSpPr>
          <p:nvPr/>
        </p:nvSpPr>
        <p:spPr bwMode="auto">
          <a:xfrm>
            <a:off x="6808883" y="2176409"/>
            <a:ext cx="2287001" cy="1384995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ts val="0"/>
              </a:spcBef>
              <a:buFont typeface="Arial" pitchFamily="34" charset="0"/>
              <a:buNone/>
            </a:pPr>
            <a:r>
              <a:rPr lang="en-US" altLang="en-US" sz="12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1. </a:t>
            </a:r>
            <a:r>
              <a:rPr lang="en-US" altLang="en-US" sz="9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OSN</a:t>
            </a:r>
            <a:r>
              <a:rPr lang="en-US" altLang="en-US" sz="9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, O2SN, FLS2N, </a:t>
            </a:r>
          </a:p>
          <a:p>
            <a:pPr marL="176213" indent="0" eaLnBrk="1" hangingPunct="1">
              <a:spcBef>
                <a:spcPts val="0"/>
              </a:spcBef>
              <a:buFont typeface="Arial" pitchFamily="34" charset="0"/>
              <a:buNone/>
            </a:pPr>
            <a:r>
              <a:rPr lang="en-US" altLang="en-US" sz="900" kern="1200" dirty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LDBI, NSDC, OPSI, FIKSI, </a:t>
            </a:r>
            <a:r>
              <a:rPr lang="en-US" altLang="en-US" sz="9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ARKI</a:t>
            </a:r>
          </a:p>
          <a:p>
            <a:pPr marL="176213" indent="-176213" eaLnBrk="1" hangingPunct="1">
              <a:spcBef>
                <a:spcPts val="0"/>
              </a:spcBef>
              <a:buFont typeface="Arial" pitchFamily="34" charset="0"/>
              <a:buAutoNum type="arabicPeriod" startAt="2"/>
            </a:pPr>
            <a:r>
              <a:rPr lang="en-US" sz="900" kern="1200" dirty="0" smtClean="0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IMO</a:t>
            </a:r>
            <a:r>
              <a:rPr lang="en-US" sz="900" kern="1200" dirty="0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en-US" sz="900" kern="1200" dirty="0" err="1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IPhO</a:t>
            </a:r>
            <a:r>
              <a:rPr lang="en-US" sz="900" kern="1200" dirty="0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, </a:t>
            </a:r>
            <a:r>
              <a:rPr lang="en-US" sz="900" kern="1200" dirty="0" err="1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IChO</a:t>
            </a:r>
            <a:r>
              <a:rPr lang="en-US" sz="900" kern="1200" dirty="0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, IBO, IOI, IOAA, IESO, </a:t>
            </a:r>
            <a:r>
              <a:rPr lang="en-US" sz="900" kern="1200" dirty="0" err="1" smtClean="0">
                <a:solidFill>
                  <a:srgbClr val="4F81BD"/>
                </a:solidFill>
                <a:latin typeface="Arial Narrow" panose="020B0606020202030204" pitchFamily="34" charset="0"/>
                <a:ea typeface="+mn-ea"/>
                <a:cs typeface="+mn-cs"/>
              </a:rPr>
              <a:t>IGeO</a:t>
            </a:r>
            <a:endParaRPr lang="en-US" sz="900" kern="1200" dirty="0" smtClean="0">
              <a:solidFill>
                <a:srgbClr val="4F81BD"/>
              </a:solidFill>
              <a:latin typeface="Arial Narrow" panose="020B0606020202030204" pitchFamily="34" charset="0"/>
              <a:ea typeface="+mn-ea"/>
              <a:cs typeface="+mn-cs"/>
            </a:endParaRPr>
          </a:p>
          <a:p>
            <a:pPr marL="176213" lvl="1" indent="-176213" defTabSz="457200">
              <a:spcBef>
                <a:spcPts val="0"/>
              </a:spcBef>
              <a:buFont typeface="Arial" pitchFamily="34" charset="0"/>
              <a:buAutoNum type="arabicPeriod" startAt="3"/>
            </a:pPr>
            <a:r>
              <a:rPr lang="en-US" sz="900" kern="1200" dirty="0" smtClean="0">
                <a:solidFill>
                  <a:srgbClr val="4F81BD"/>
                </a:solidFill>
                <a:ea typeface="+mn-ea"/>
                <a:cs typeface="+mn-cs"/>
              </a:rPr>
              <a:t>INTEL- </a:t>
            </a:r>
            <a:r>
              <a:rPr lang="en-US" sz="900" kern="1200" dirty="0">
                <a:solidFill>
                  <a:srgbClr val="4F81BD"/>
                </a:solidFill>
                <a:ea typeface="+mn-ea"/>
                <a:cs typeface="+mn-cs"/>
              </a:rPr>
              <a:t>International Science and Engineering Fair (</a:t>
            </a:r>
            <a:r>
              <a:rPr lang="en-US" sz="900" kern="1200" dirty="0" smtClean="0">
                <a:solidFill>
                  <a:srgbClr val="4F81BD"/>
                </a:solidFill>
                <a:ea typeface="+mn-ea"/>
                <a:cs typeface="+mn-cs"/>
              </a:rPr>
              <a:t>ISEF)</a:t>
            </a:r>
          </a:p>
          <a:p>
            <a:pPr marL="176213" lvl="1" indent="-176213" defTabSz="457200">
              <a:spcBef>
                <a:spcPts val="0"/>
              </a:spcBef>
              <a:buFont typeface="Arial" pitchFamily="34" charset="0"/>
              <a:buAutoNum type="arabicPeriod" startAt="3"/>
            </a:pPr>
            <a:r>
              <a:rPr lang="en-US" sz="900" kern="1200" smtClean="0">
                <a:solidFill>
                  <a:srgbClr val="4F81BD"/>
                </a:solidFill>
                <a:ea typeface="+mn-ea"/>
                <a:cs typeface="+mn-cs"/>
              </a:rPr>
              <a:t>World </a:t>
            </a:r>
            <a:r>
              <a:rPr lang="en-US" sz="900" kern="1200" dirty="0">
                <a:solidFill>
                  <a:srgbClr val="4F81BD"/>
                </a:solidFill>
                <a:ea typeface="+mn-ea"/>
                <a:cs typeface="+mn-cs"/>
              </a:rPr>
              <a:t>Schools </a:t>
            </a:r>
            <a:r>
              <a:rPr lang="en-US" sz="900" kern="1200">
                <a:solidFill>
                  <a:srgbClr val="4F81BD"/>
                </a:solidFill>
                <a:ea typeface="+mn-ea"/>
                <a:cs typeface="+mn-cs"/>
              </a:rPr>
              <a:t>Debating </a:t>
            </a:r>
            <a:r>
              <a:rPr lang="en-US" sz="900" kern="1200" smtClean="0">
                <a:solidFill>
                  <a:srgbClr val="4F81BD"/>
                </a:solidFill>
                <a:ea typeface="+mn-ea"/>
                <a:cs typeface="+mn-cs"/>
              </a:rPr>
              <a:t>Championship     </a:t>
            </a:r>
            <a:r>
              <a:rPr lang="en-US" sz="900" kern="1200" dirty="0">
                <a:solidFill>
                  <a:srgbClr val="4F81BD"/>
                </a:solidFill>
                <a:ea typeface="+mn-ea"/>
                <a:cs typeface="+mn-cs"/>
              </a:rPr>
              <a:t>(</a:t>
            </a:r>
            <a:r>
              <a:rPr lang="en-US" sz="900" kern="1200" dirty="0" smtClean="0">
                <a:solidFill>
                  <a:srgbClr val="4F81BD"/>
                </a:solidFill>
                <a:ea typeface="+mn-ea"/>
                <a:cs typeface="+mn-cs"/>
              </a:rPr>
              <a:t>WSDC)</a:t>
            </a:r>
          </a:p>
          <a:p>
            <a:pPr marL="176213" lvl="1" indent="-176213" defTabSz="457200">
              <a:spcBef>
                <a:spcPts val="0"/>
              </a:spcBef>
              <a:buFont typeface="Arial" pitchFamily="34" charset="0"/>
              <a:buAutoNum type="arabicPeriod" startAt="3"/>
            </a:pPr>
            <a:r>
              <a:rPr lang="en-US" sz="900" kern="1200" dirty="0" smtClean="0">
                <a:solidFill>
                  <a:srgbClr val="4F81BD"/>
                </a:solidFill>
                <a:ea typeface="+mn-ea"/>
                <a:cs typeface="+mn-cs"/>
              </a:rPr>
              <a:t>IFAC </a:t>
            </a:r>
            <a:r>
              <a:rPr lang="en-US" sz="900" kern="1200" dirty="0">
                <a:solidFill>
                  <a:srgbClr val="4F81BD"/>
                </a:solidFill>
                <a:ea typeface="+mn-ea"/>
                <a:cs typeface="+mn-cs"/>
              </a:rPr>
              <a:t>(</a:t>
            </a:r>
            <a:r>
              <a:rPr lang="en-US" sz="900" kern="1200" dirty="0" err="1">
                <a:solidFill>
                  <a:srgbClr val="4F81BD"/>
                </a:solidFill>
                <a:ea typeface="+mn-ea"/>
                <a:cs typeface="+mn-cs"/>
              </a:rPr>
              <a:t>Desain</a:t>
            </a:r>
            <a:r>
              <a:rPr lang="en-US" sz="900" kern="1200" dirty="0">
                <a:solidFill>
                  <a:srgbClr val="4F81BD"/>
                </a:solidFill>
                <a:ea typeface="+mn-ea"/>
                <a:cs typeface="+mn-cs"/>
              </a:rPr>
              <a:t> </a:t>
            </a:r>
            <a:r>
              <a:rPr lang="en-US" sz="900" kern="1200" dirty="0" smtClean="0">
                <a:solidFill>
                  <a:srgbClr val="4F81BD"/>
                </a:solidFill>
                <a:ea typeface="+mn-ea"/>
                <a:cs typeface="+mn-cs"/>
              </a:rPr>
              <a:t>Poster)</a:t>
            </a:r>
          </a:p>
          <a:p>
            <a:pPr marL="176213" lvl="1" indent="-176213" defTabSz="457200">
              <a:spcBef>
                <a:spcPts val="0"/>
              </a:spcBef>
              <a:buFont typeface="Arial" pitchFamily="34" charset="0"/>
              <a:buAutoNum type="arabicPeriod" startAt="3"/>
            </a:pPr>
            <a:r>
              <a:rPr lang="en-US" sz="900" kern="1200" dirty="0" err="1" smtClean="0">
                <a:solidFill>
                  <a:srgbClr val="4F81BD"/>
                </a:solidFill>
                <a:ea typeface="+mn-ea"/>
                <a:cs typeface="+mn-cs"/>
              </a:rPr>
              <a:t>Kompetisi</a:t>
            </a:r>
            <a:r>
              <a:rPr lang="en-US" sz="900" kern="1200" dirty="0" smtClean="0">
                <a:solidFill>
                  <a:srgbClr val="4F81BD"/>
                </a:solidFill>
                <a:ea typeface="+mn-ea"/>
                <a:cs typeface="+mn-cs"/>
              </a:rPr>
              <a:t> </a:t>
            </a:r>
            <a:r>
              <a:rPr lang="en-US" sz="900" kern="1200" dirty="0">
                <a:solidFill>
                  <a:srgbClr val="4F81BD"/>
                </a:solidFill>
                <a:ea typeface="+mn-ea"/>
                <a:cs typeface="+mn-cs"/>
              </a:rPr>
              <a:t>Karate </a:t>
            </a:r>
            <a:r>
              <a:rPr lang="en-US" sz="900" kern="1200" dirty="0" err="1" smtClean="0">
                <a:solidFill>
                  <a:srgbClr val="4F81BD"/>
                </a:solidFill>
                <a:ea typeface="+mn-ea"/>
                <a:cs typeface="+mn-cs"/>
              </a:rPr>
              <a:t>Internasional</a:t>
            </a:r>
            <a:endParaRPr lang="en-US" altLang="en-US" sz="900" kern="1200" dirty="0">
              <a:solidFill>
                <a:srgbClr val="4F81BD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17" name="Down Arrow 16"/>
          <p:cNvSpPr/>
          <p:nvPr/>
        </p:nvSpPr>
        <p:spPr>
          <a:xfrm rot="9092537">
            <a:off x="4778144" y="3366203"/>
            <a:ext cx="609600" cy="228600"/>
          </a:xfrm>
          <a:prstGeom prst="downArrow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18" name="TextBox 3"/>
          <p:cNvSpPr txBox="1">
            <a:spLocks noChangeArrowheads="1"/>
          </p:cNvSpPr>
          <p:nvPr/>
        </p:nvSpPr>
        <p:spPr bwMode="auto">
          <a:xfrm>
            <a:off x="437723" y="3886873"/>
            <a:ext cx="2608029" cy="430887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55563" indent="-55563" algn="r" eaLnBrk="1" hangingPunct="1">
              <a:spcBef>
                <a:spcPct val="0"/>
              </a:spcBef>
            </a:pPr>
            <a:r>
              <a:rPr lang="en-US" altLang="en-US" sz="1100" kern="1200" dirty="0" err="1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Sosialisasi</a:t>
            </a:r>
            <a:r>
              <a:rPr lang="en-US" altLang="en-US" sz="11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1100" kern="1200" dirty="0" err="1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Kesehatan</a:t>
            </a:r>
            <a:r>
              <a:rPr lang="en-US" altLang="en-US" sz="1100" kern="1200" dirty="0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 </a:t>
            </a:r>
            <a:r>
              <a:rPr lang="en-US" altLang="en-US" sz="1100" kern="1200" dirty="0" err="1" smtClean="0">
                <a:solidFill>
                  <a:srgbClr val="0070C0"/>
                </a:solidFill>
                <a:latin typeface="Arial Narrow" pitchFamily="34" charset="0"/>
                <a:ea typeface="+mn-ea"/>
                <a:cs typeface="Arial" pitchFamily="34" charset="0"/>
              </a:rPr>
              <a:t>Sekolah</a:t>
            </a:r>
            <a:endParaRPr lang="en-US" altLang="en-US" sz="1100" kern="1200" dirty="0" smtClean="0">
              <a:solidFill>
                <a:srgbClr val="0070C0"/>
              </a:solidFill>
              <a:latin typeface="Arial Narrow" pitchFamily="34" charset="0"/>
              <a:ea typeface="+mn-ea"/>
              <a:cs typeface="Arial" pitchFamily="34" charset="0"/>
            </a:endParaRPr>
          </a:p>
          <a:p>
            <a:pPr marL="55563" indent="-55563" algn="r" eaLnBrk="1" hangingPunct="1">
              <a:spcBef>
                <a:spcPct val="0"/>
              </a:spcBef>
            </a:pPr>
            <a:r>
              <a:rPr lang="en-US" sz="1100" kern="12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Kespro</a:t>
            </a:r>
            <a:r>
              <a:rPr lang="en-US" sz="1100" kern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1100" kern="12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dan</a:t>
            </a:r>
            <a:r>
              <a:rPr lang="en-US" sz="1100" kern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</a:t>
            </a:r>
            <a:r>
              <a:rPr lang="en-US" sz="1100" kern="12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Pencegahan</a:t>
            </a:r>
            <a:r>
              <a:rPr lang="en-US" sz="1100" kern="1200" dirty="0" smtClean="0">
                <a:solidFill>
                  <a:prstClr val="black"/>
                </a:solidFill>
                <a:latin typeface="Arial Narrow" panose="020B0606020202030204" pitchFamily="34" charset="0"/>
              </a:rPr>
              <a:t> HIV/AIDs, </a:t>
            </a:r>
            <a:r>
              <a:rPr lang="en-US" sz="1100" kern="1200" dirty="0" err="1" smtClean="0">
                <a:solidFill>
                  <a:prstClr val="black"/>
                </a:solidFill>
                <a:latin typeface="Arial Narrow" panose="020B0606020202030204" pitchFamily="34" charset="0"/>
              </a:rPr>
              <a:t>Narkotika</a:t>
            </a:r>
            <a:endParaRPr lang="en-US" altLang="en-US" sz="1100" kern="1200" dirty="0">
              <a:solidFill>
                <a:srgbClr val="0070C0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graphicFrame>
        <p:nvGraphicFramePr>
          <p:cNvPr id="19" name="Table 1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8478953"/>
              </p:ext>
            </p:extLst>
          </p:nvPr>
        </p:nvGraphicFramePr>
        <p:xfrm>
          <a:off x="906450" y="4554536"/>
          <a:ext cx="7410999" cy="548640"/>
        </p:xfrm>
        <a:graphic>
          <a:graphicData uri="http://schemas.openxmlformats.org/drawingml/2006/table">
            <a:tbl>
              <a:tblPr firstRow="1" bandRow="1"/>
              <a:tblGrid>
                <a:gridCol w="2470333"/>
                <a:gridCol w="2470333"/>
                <a:gridCol w="2470333"/>
              </a:tblGrid>
              <a:tr h="23522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leadership approach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 smtClean="0">
                          <a:solidFill>
                            <a:srgbClr val="000000"/>
                          </a:solidFill>
                        </a:rPr>
                        <a:t>competitive approach</a:t>
                      </a:r>
                      <a:endParaRPr lang="en-US" sz="1200" b="1" dirty="0">
                        <a:solidFill>
                          <a:srgbClr val="000000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collaborative approach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23522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sistem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informasi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dan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</a:rPr>
                        <a:t> media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penguatan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2060"/>
                          </a:solidFill>
                        </a:rPr>
                        <a:t>kompetensi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</a:rPr>
                        <a:t> staff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kemitraan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0" name="Oval 19"/>
          <p:cNvSpPr/>
          <p:nvPr/>
        </p:nvSpPr>
        <p:spPr>
          <a:xfrm>
            <a:off x="1010041" y="4791828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/>
          <p:cNvSpPr/>
          <p:nvPr/>
        </p:nvSpPr>
        <p:spPr>
          <a:xfrm>
            <a:off x="6066466" y="4793153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Oval 21"/>
          <p:cNvSpPr/>
          <p:nvPr/>
        </p:nvSpPr>
        <p:spPr>
          <a:xfrm>
            <a:off x="3484222" y="4758786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010424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 1"/>
          <p:cNvGraphicFramePr/>
          <p:nvPr>
            <p:extLst>
              <p:ext uri="{D42A27DB-BD31-4B8C-83A1-F6EECF244321}">
                <p14:modId xmlns:p14="http://schemas.microsoft.com/office/powerpoint/2010/main" val="1887593527"/>
              </p:ext>
            </p:extLst>
          </p:nvPr>
        </p:nvGraphicFramePr>
        <p:xfrm>
          <a:off x="1009817" y="588398"/>
          <a:ext cx="7315200" cy="380246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Down Arrow 2"/>
          <p:cNvSpPr/>
          <p:nvPr/>
        </p:nvSpPr>
        <p:spPr>
          <a:xfrm rot="10800000">
            <a:off x="4314685" y="1928424"/>
            <a:ext cx="609600" cy="2286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4" name="Down Arrow 3"/>
          <p:cNvSpPr/>
          <p:nvPr/>
        </p:nvSpPr>
        <p:spPr>
          <a:xfrm rot="6256296">
            <a:off x="3641621" y="2350879"/>
            <a:ext cx="383625" cy="321885"/>
          </a:xfrm>
          <a:prstGeom prst="downArrow">
            <a:avLst/>
          </a:prstGeom>
          <a:solidFill>
            <a:srgbClr val="FFFF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5" name="Down Arrow 4"/>
          <p:cNvSpPr/>
          <p:nvPr/>
        </p:nvSpPr>
        <p:spPr>
          <a:xfrm rot="16635363">
            <a:off x="5284530" y="2442920"/>
            <a:ext cx="457200" cy="304800"/>
          </a:xfrm>
          <a:prstGeom prst="downArrow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6" name="Down Arrow 5"/>
          <p:cNvSpPr/>
          <p:nvPr/>
        </p:nvSpPr>
        <p:spPr>
          <a:xfrm rot="1755163">
            <a:off x="3801789" y="3078605"/>
            <a:ext cx="609600" cy="283015"/>
          </a:xfrm>
          <a:prstGeom prst="downArrow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659053" y="143126"/>
            <a:ext cx="7920863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600" b="1" kern="1200" dirty="0" smtClean="0">
                <a:solidFill>
                  <a:srgbClr val="FFFFFF"/>
                </a:solidFill>
                <a:latin typeface="Arial Narrow" pitchFamily="34" charset="0"/>
                <a:ea typeface="+mn-ea"/>
                <a:cs typeface="Arial" pitchFamily="34" charset="0"/>
              </a:rPr>
              <a:t>ANGGARAN PEMBINAAN PESERTA DIDIK SMA 2018</a:t>
            </a:r>
            <a:endParaRPr lang="en-US" altLang="en-US" sz="2600" b="1" kern="1200" dirty="0">
              <a:solidFill>
                <a:srgbClr val="FFFFFF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8" name="TextBox 3"/>
          <p:cNvSpPr txBox="1">
            <a:spLocks noChangeArrowheads="1"/>
          </p:cNvSpPr>
          <p:nvPr/>
        </p:nvSpPr>
        <p:spPr bwMode="auto">
          <a:xfrm>
            <a:off x="5907819" y="3717031"/>
            <a:ext cx="1571166" cy="307777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eaLnBrk="1" hangingPunct="1">
              <a:spcBef>
                <a:spcPct val="0"/>
              </a:spcBef>
              <a:buFont typeface="Arial" pitchFamily="34" charset="0"/>
              <a:buNone/>
            </a:pPr>
            <a:r>
              <a:rPr lang="en-US" altLang="en-US" sz="1400" b="1" kern="1200" dirty="0" smtClean="0">
                <a:solidFill>
                  <a:srgbClr val="000000"/>
                </a:solidFill>
                <a:latin typeface="Arial Narrow" pitchFamily="34" charset="0"/>
                <a:ea typeface="+mn-ea"/>
                <a:cs typeface="Arial" pitchFamily="34" charset="0"/>
              </a:rPr>
              <a:t>10.557.040.000</a:t>
            </a:r>
            <a:endParaRPr lang="en-US" altLang="en-US" sz="1400" b="1" kern="1200" dirty="0">
              <a:solidFill>
                <a:srgbClr val="000000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9" name="TextBox 6"/>
          <p:cNvSpPr txBox="1">
            <a:spLocks noChangeArrowheads="1"/>
          </p:cNvSpPr>
          <p:nvPr/>
        </p:nvSpPr>
        <p:spPr bwMode="auto">
          <a:xfrm rot="10800000" flipH="1" flipV="1">
            <a:off x="1065481" y="2195430"/>
            <a:ext cx="1518699" cy="307777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defTabSz="457200">
              <a:buNone/>
            </a:pPr>
            <a:r>
              <a:rPr lang="en-US" sz="1400" b="1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1,196,188,175,000</a:t>
            </a:r>
          </a:p>
        </p:txBody>
      </p:sp>
      <p:sp>
        <p:nvSpPr>
          <p:cNvPr id="10" name="TextBox 7"/>
          <p:cNvSpPr txBox="1">
            <a:spLocks noChangeArrowheads="1"/>
          </p:cNvSpPr>
          <p:nvPr/>
        </p:nvSpPr>
        <p:spPr bwMode="auto">
          <a:xfrm>
            <a:off x="5023658" y="928037"/>
            <a:ext cx="1583876" cy="338554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defTabSz="457200">
              <a:buNone/>
            </a:pPr>
            <a:r>
              <a:rPr lang="en-US" sz="1600" b="1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43, 889,792,000</a:t>
            </a:r>
            <a:endParaRPr lang="en-US" sz="1600" b="1" kern="12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sp>
        <p:nvSpPr>
          <p:cNvPr id="11" name="Down Arrow 10"/>
          <p:cNvSpPr/>
          <p:nvPr/>
        </p:nvSpPr>
        <p:spPr>
          <a:xfrm rot="19733959">
            <a:off x="4848368" y="3075062"/>
            <a:ext cx="609600" cy="228600"/>
          </a:xfrm>
          <a:prstGeom prst="downArrow">
            <a:avLst/>
          </a:prstGeom>
          <a:solidFill>
            <a:srgbClr val="FFC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12" name="TextBox 3"/>
          <p:cNvSpPr txBox="1">
            <a:spLocks noChangeArrowheads="1"/>
          </p:cNvSpPr>
          <p:nvPr/>
        </p:nvSpPr>
        <p:spPr bwMode="auto">
          <a:xfrm>
            <a:off x="1955794" y="3775325"/>
            <a:ext cx="1256758" cy="307777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228600" indent="-2286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algn="r" eaLnBrk="1" hangingPunct="1">
              <a:spcBef>
                <a:spcPct val="0"/>
              </a:spcBef>
              <a:buNone/>
            </a:pPr>
            <a:r>
              <a:rPr lang="en-US" altLang="en-US" sz="1400" b="1" kern="1200" dirty="0" smtClean="0">
                <a:solidFill>
                  <a:srgbClr val="000000"/>
                </a:solidFill>
                <a:latin typeface="Arial Narrow" pitchFamily="34" charset="0"/>
                <a:ea typeface="+mn-ea"/>
                <a:cs typeface="Arial" pitchFamily="34" charset="0"/>
              </a:rPr>
              <a:t>445,161,000</a:t>
            </a:r>
            <a:endParaRPr lang="en-US" altLang="en-US" sz="1400" b="1" kern="1200" dirty="0">
              <a:solidFill>
                <a:srgbClr val="000000"/>
              </a:solidFill>
              <a:latin typeface="Arial Narrow" pitchFamily="34" charset="0"/>
              <a:ea typeface="+mn-ea"/>
              <a:cs typeface="Arial" pitchFamily="34" charset="0"/>
            </a:endParaRPr>
          </a:p>
        </p:txBody>
      </p:sp>
      <p:sp>
        <p:nvSpPr>
          <p:cNvPr id="13" name="TextBox 7"/>
          <p:cNvSpPr txBox="1">
            <a:spLocks noChangeArrowheads="1"/>
          </p:cNvSpPr>
          <p:nvPr/>
        </p:nvSpPr>
        <p:spPr bwMode="auto">
          <a:xfrm>
            <a:off x="6607534" y="2180025"/>
            <a:ext cx="1583876" cy="338554"/>
          </a:xfrm>
          <a:prstGeom prst="rect">
            <a:avLst/>
          </a:prstGeom>
          <a:solidFill>
            <a:schemeClr val="bg1">
              <a:alpha val="85097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0" indent="0" defTabSz="457200">
              <a:buNone/>
            </a:pPr>
            <a:r>
              <a:rPr lang="en-US" sz="1600" b="1" kern="1200" dirty="0" smtClean="0">
                <a:solidFill>
                  <a:prstClr val="black"/>
                </a:solidFill>
                <a:latin typeface="Arial Narrow" panose="020B0606020202030204" pitchFamily="34" charset="0"/>
                <a:ea typeface="+mn-ea"/>
                <a:cs typeface="+mn-cs"/>
              </a:rPr>
              <a:t>85, 424,578,000</a:t>
            </a:r>
            <a:endParaRPr lang="en-US" sz="1600" b="1" kern="1200" dirty="0">
              <a:solidFill>
                <a:prstClr val="black"/>
              </a:solidFill>
              <a:latin typeface="Arial Narrow" panose="020B0606020202030204" pitchFamily="34" charset="0"/>
              <a:ea typeface="+mn-ea"/>
              <a:cs typeface="+mn-cs"/>
            </a:endParaRPr>
          </a:p>
        </p:txBody>
      </p:sp>
      <p:graphicFrame>
        <p:nvGraphicFramePr>
          <p:cNvPr id="14" name="Table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3622764"/>
              </p:ext>
            </p:extLst>
          </p:nvPr>
        </p:nvGraphicFramePr>
        <p:xfrm>
          <a:off x="938290" y="4396896"/>
          <a:ext cx="7410999" cy="548640"/>
        </p:xfrm>
        <a:graphic>
          <a:graphicData uri="http://schemas.openxmlformats.org/drawingml/2006/table">
            <a:tbl>
              <a:tblPr firstRow="1" bandRow="1"/>
              <a:tblGrid>
                <a:gridCol w="2470333"/>
                <a:gridCol w="2470333"/>
                <a:gridCol w="2470333"/>
              </a:tblGrid>
              <a:tr h="27043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leadership approach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competitive approach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smtClean="0">
                          <a:solidFill>
                            <a:schemeClr val="bg1"/>
                          </a:solidFill>
                        </a:rPr>
                        <a:t>collaborative approach</a:t>
                      </a:r>
                      <a:endParaRPr lang="en-US" sz="12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  <a:tr h="270432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sistem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informasi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dan</a:t>
                      </a:r>
                      <a:r>
                        <a:rPr lang="en-US" sz="1200" dirty="0" smtClean="0">
                          <a:solidFill>
                            <a:srgbClr val="002060"/>
                          </a:solidFill>
                        </a:rPr>
                        <a:t> media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penguatan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</a:rPr>
                        <a:t> </a:t>
                      </a:r>
                      <a:r>
                        <a:rPr lang="en-US" sz="1200" baseline="0" dirty="0" err="1" smtClean="0">
                          <a:solidFill>
                            <a:srgbClr val="002060"/>
                          </a:solidFill>
                        </a:rPr>
                        <a:t>kompetensi</a:t>
                      </a:r>
                      <a:r>
                        <a:rPr lang="en-US" sz="1200" baseline="0" dirty="0" smtClean="0">
                          <a:solidFill>
                            <a:srgbClr val="002060"/>
                          </a:solidFill>
                        </a:rPr>
                        <a:t> staff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 smtClean="0">
                          <a:solidFill>
                            <a:srgbClr val="002060"/>
                          </a:solidFill>
                        </a:rPr>
                        <a:t>kemitraan</a:t>
                      </a:r>
                      <a:endParaRPr lang="en-US" sz="1200" dirty="0">
                        <a:solidFill>
                          <a:srgbClr val="002060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15" name="Oval 14"/>
          <p:cNvSpPr/>
          <p:nvPr/>
        </p:nvSpPr>
        <p:spPr>
          <a:xfrm>
            <a:off x="1065480" y="4635610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/>
          <p:cNvSpPr/>
          <p:nvPr/>
        </p:nvSpPr>
        <p:spPr>
          <a:xfrm>
            <a:off x="3547661" y="4635611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/>
          <p:cNvSpPr/>
          <p:nvPr/>
        </p:nvSpPr>
        <p:spPr>
          <a:xfrm>
            <a:off x="6052509" y="4635611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/>
          <p:cNvSpPr/>
          <p:nvPr/>
        </p:nvSpPr>
        <p:spPr>
          <a:xfrm>
            <a:off x="1073651" y="4635610"/>
            <a:ext cx="2138901" cy="370885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12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AGENDA KEGIATAN NASIONAL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smtClean="0"/>
              <a:t>PESERTA DIDIK SMA TAHUN 2018</a:t>
            </a:r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0" y="1275606"/>
            <a:ext cx="9144000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Oval 6"/>
          <p:cNvSpPr/>
          <p:nvPr/>
        </p:nvSpPr>
        <p:spPr>
          <a:xfrm>
            <a:off x="652611" y="1707654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Oval 8"/>
          <p:cNvSpPr/>
          <p:nvPr/>
        </p:nvSpPr>
        <p:spPr>
          <a:xfrm>
            <a:off x="634752" y="2715766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Oval 9"/>
          <p:cNvSpPr/>
          <p:nvPr/>
        </p:nvSpPr>
        <p:spPr>
          <a:xfrm>
            <a:off x="616893" y="3723878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300682" y="1530872"/>
            <a:ext cx="3127302" cy="883461"/>
            <a:chOff x="803639" y="3362835"/>
            <a:chExt cx="2250588" cy="883461"/>
          </a:xfrm>
        </p:grpSpPr>
        <p:sp>
          <p:nvSpPr>
            <p:cNvPr id="12" name="TextBox 11"/>
            <p:cNvSpPr txBox="1"/>
            <p:nvPr/>
          </p:nvSpPr>
          <p:spPr>
            <a:xfrm>
              <a:off x="803639" y="3646132"/>
              <a:ext cx="2250588" cy="6001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Bogor,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Jawa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Barat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21 April –  26 April 2018 </a:t>
              </a:r>
              <a:r>
                <a:rPr lang="en-US" altLang="ko-KR" sz="900" i="1" dirty="0" smtClean="0">
                  <a:solidFill>
                    <a:schemeClr val="bg1"/>
                  </a:solidFill>
                  <a:cs typeface="Arial" pitchFamily="34" charset="0"/>
                </a:rPr>
                <a:t>(tentative )</a:t>
              </a:r>
              <a:endParaRPr lang="ko-KR" altLang="en-US" sz="900" i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39" y="3362835"/>
              <a:ext cx="219492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Kawah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Kepemimpinan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Pelajar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00683" y="2538984"/>
            <a:ext cx="2664296" cy="744962"/>
            <a:chOff x="803640" y="3362835"/>
            <a:chExt cx="2059657" cy="744962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Padang, Sumatera Barat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1 – 7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Juli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Olimpiade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Sains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Nasional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00682" y="3586338"/>
            <a:ext cx="2983286" cy="960986"/>
            <a:chOff x="803639" y="3362835"/>
            <a:chExt cx="2306255" cy="960986"/>
          </a:xfrm>
        </p:grpSpPr>
        <p:sp>
          <p:nvSpPr>
            <p:cNvPr id="18" name="TextBox 17"/>
            <p:cNvSpPr txBox="1"/>
            <p:nvPr/>
          </p:nvSpPr>
          <p:spPr>
            <a:xfrm>
              <a:off x="803640" y="3862156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Bengkulu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5 – 12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Agustus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3639" y="3362835"/>
              <a:ext cx="2306255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Lomba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Debat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Bahasa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Indonesia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Bahasa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Inggris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5248647" y="1716037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Oval 20"/>
          <p:cNvSpPr/>
          <p:nvPr/>
        </p:nvSpPr>
        <p:spPr>
          <a:xfrm>
            <a:off x="5230788" y="2724149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Oval 21"/>
          <p:cNvSpPr/>
          <p:nvPr/>
        </p:nvSpPr>
        <p:spPr>
          <a:xfrm>
            <a:off x="5212929" y="3732261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3" name="Group 22"/>
          <p:cNvGrpSpPr/>
          <p:nvPr/>
        </p:nvGrpSpPr>
        <p:grpSpPr>
          <a:xfrm>
            <a:off x="5896719" y="1563638"/>
            <a:ext cx="3139777" cy="893713"/>
            <a:chOff x="803640" y="3362835"/>
            <a:chExt cx="2093233" cy="893713"/>
          </a:xfrm>
        </p:grpSpPr>
        <p:sp>
          <p:nvSpPr>
            <p:cNvPr id="24" name="TextBox 23"/>
            <p:cNvSpPr txBox="1"/>
            <p:nvPr/>
          </p:nvSpPr>
          <p:spPr>
            <a:xfrm>
              <a:off x="837216" y="3794883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Aceh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26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Agustus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– 1 September 2018 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Festival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Lomba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Seni</a:t>
              </a:r>
              <a:endParaRPr lang="en-US" altLang="ko-KR" sz="1400" b="1" dirty="0" smtClean="0">
                <a:solidFill>
                  <a:srgbClr val="FFFF00"/>
                </a:solidFill>
                <a:cs typeface="Arial" pitchFamily="34" charset="0"/>
              </a:endParaRPr>
            </a:p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Siswa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Nasional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96718" y="2547367"/>
            <a:ext cx="2923752" cy="919837"/>
            <a:chOff x="803639" y="3362835"/>
            <a:chExt cx="2260232" cy="919837"/>
          </a:xfrm>
        </p:grpSpPr>
        <p:sp>
          <p:nvSpPr>
            <p:cNvPr id="27" name="TextBox 26"/>
            <p:cNvSpPr txBox="1"/>
            <p:nvPr/>
          </p:nvSpPr>
          <p:spPr>
            <a:xfrm>
              <a:off x="837216" y="3821007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D.I. Yogyakarta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16 – 22 September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39" y="3362835"/>
              <a:ext cx="2260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Olimpiade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Olahraga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Siswa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</a:p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Nasional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896719" y="3555479"/>
            <a:ext cx="3139777" cy="991845"/>
            <a:chOff x="803640" y="3362835"/>
            <a:chExt cx="2427232" cy="991845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893015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D.I. Yogyakarta</a:t>
              </a:r>
              <a:endParaRPr lang="en-US" altLang="ko-KR" sz="1200" dirty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 1 – 6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Oktober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42723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Festival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dan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Inovasi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</a:p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Kewirausahaan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Siswa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Indonesia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4554000" y="1653798"/>
            <a:ext cx="36000" cy="27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619207" y="1773236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01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3489" y="2772965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02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3489" y="3781077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03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17690" y="1779662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04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81972" y="2779391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05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81972" y="3787503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>
                <a:solidFill>
                  <a:schemeClr val="accent1"/>
                </a:solidFill>
                <a:cs typeface="Arial" pitchFamily="34" charset="0"/>
              </a:rPr>
              <a:t>06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2194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AGENDA KEGIATAN NASIONAL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smtClean="0"/>
              <a:t>PESERTA DIDIK SMA TAHUN 2018</a:t>
            </a:r>
            <a:endParaRPr lang="en-US" altLang="ko-KR" dirty="0"/>
          </a:p>
        </p:txBody>
      </p:sp>
      <p:sp>
        <p:nvSpPr>
          <p:cNvPr id="6" name="Rectangle 5"/>
          <p:cNvSpPr/>
          <p:nvPr/>
        </p:nvSpPr>
        <p:spPr>
          <a:xfrm>
            <a:off x="0" y="1275606"/>
            <a:ext cx="9144000" cy="34563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7" name="Oval 6"/>
          <p:cNvSpPr/>
          <p:nvPr/>
        </p:nvSpPr>
        <p:spPr>
          <a:xfrm>
            <a:off x="652611" y="1707654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9" name="Oval 8"/>
          <p:cNvSpPr/>
          <p:nvPr/>
        </p:nvSpPr>
        <p:spPr>
          <a:xfrm>
            <a:off x="634752" y="2715766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Oval 9"/>
          <p:cNvSpPr/>
          <p:nvPr/>
        </p:nvSpPr>
        <p:spPr>
          <a:xfrm>
            <a:off x="616893" y="3723878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228674" y="1530872"/>
            <a:ext cx="3487342" cy="744962"/>
            <a:chOff x="747972" y="3362835"/>
            <a:chExt cx="2695920" cy="744962"/>
          </a:xfrm>
        </p:grpSpPr>
        <p:sp>
          <p:nvSpPr>
            <p:cNvPr id="12" name="TextBox 11"/>
            <p:cNvSpPr txBox="1"/>
            <p:nvPr/>
          </p:nvSpPr>
          <p:spPr>
            <a:xfrm>
              <a:off x="771904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Semarang,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Jawa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Tengah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15 – 20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Oktober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747972" y="3362835"/>
              <a:ext cx="269592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Olimpiade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Penelitian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Siswa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Indonesia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1300683" y="2538984"/>
            <a:ext cx="2664296" cy="744962"/>
            <a:chOff x="803640" y="3362835"/>
            <a:chExt cx="2059657" cy="744962"/>
          </a:xfrm>
        </p:grpSpPr>
        <p:sp>
          <p:nvSpPr>
            <p:cNvPr id="15" name="TextBox 14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DKI Jakarta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26 – 31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Oktober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Festival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Literasi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Sekolah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1300682" y="3586338"/>
            <a:ext cx="3055294" cy="785612"/>
            <a:chOff x="803639" y="3362835"/>
            <a:chExt cx="2194922" cy="785612"/>
          </a:xfrm>
        </p:grpSpPr>
        <p:sp>
          <p:nvSpPr>
            <p:cNvPr id="18" name="TextBox 17"/>
            <p:cNvSpPr txBox="1"/>
            <p:nvPr/>
          </p:nvSpPr>
          <p:spPr>
            <a:xfrm>
              <a:off x="803640" y="368678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Cibubur</a:t>
              </a:r>
              <a:endParaRPr lang="en-US" altLang="ko-KR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4 – 9 November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803639" y="3362835"/>
              <a:ext cx="219492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Kegiatan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Kepramukaan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Nasional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5248647" y="1716037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1" name="Oval 20"/>
          <p:cNvSpPr/>
          <p:nvPr/>
        </p:nvSpPr>
        <p:spPr>
          <a:xfrm>
            <a:off x="5230788" y="2724149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Oval 21"/>
          <p:cNvSpPr/>
          <p:nvPr/>
        </p:nvSpPr>
        <p:spPr>
          <a:xfrm>
            <a:off x="5212929" y="3732261"/>
            <a:ext cx="576064" cy="57606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grpSp>
        <p:nvGrpSpPr>
          <p:cNvPr id="23" name="Group 22"/>
          <p:cNvGrpSpPr/>
          <p:nvPr/>
        </p:nvGrpSpPr>
        <p:grpSpPr>
          <a:xfrm>
            <a:off x="5896718" y="1539255"/>
            <a:ext cx="3067769" cy="744962"/>
            <a:chOff x="803640" y="3362835"/>
            <a:chExt cx="2059657" cy="744962"/>
          </a:xfrm>
        </p:grpSpPr>
        <p:sp>
          <p:nvSpPr>
            <p:cNvPr id="24" name="TextBox 23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Bandung, </a:t>
              </a:r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Jawa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Barat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16 – 19 November 2018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Sinkronisasi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Kesiswaan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Nasional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5896718" y="2547367"/>
            <a:ext cx="2995761" cy="929628"/>
            <a:chOff x="803639" y="3362835"/>
            <a:chExt cx="2315899" cy="929628"/>
          </a:xfrm>
        </p:grpSpPr>
        <p:sp>
          <p:nvSpPr>
            <p:cNvPr id="27" name="TextBox 26"/>
            <p:cNvSpPr txBox="1"/>
            <p:nvPr/>
          </p:nvSpPr>
          <p:spPr>
            <a:xfrm>
              <a:off x="803639" y="3646132"/>
              <a:ext cx="231589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ko-KR" sz="1200" dirty="0" smtClean="0">
                <a:solidFill>
                  <a:schemeClr val="bg1"/>
                </a:solidFill>
                <a:cs typeface="Arial" pitchFamily="34" charset="0"/>
              </a:endParaRP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Sulawesi Tengah &amp; NTB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tentative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03639" y="3362835"/>
              <a:ext cx="226023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Bela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Negara</a:t>
              </a:r>
            </a:p>
            <a:p>
              <a:r>
                <a:rPr lang="en-US" altLang="ko-KR" sz="1000" b="1" dirty="0" smtClean="0">
                  <a:solidFill>
                    <a:srgbClr val="FFFF00"/>
                  </a:solidFill>
                  <a:cs typeface="Arial" pitchFamily="34" charset="0"/>
                </a:rPr>
                <a:t>(</a:t>
              </a:r>
              <a:r>
                <a:rPr lang="en-US" altLang="ko-KR" sz="1000" b="1" dirty="0" err="1" smtClean="0">
                  <a:solidFill>
                    <a:srgbClr val="FFFF00"/>
                  </a:solidFill>
                  <a:cs typeface="Arial" pitchFamily="34" charset="0"/>
                </a:rPr>
                <a:t>Pencegahan</a:t>
              </a:r>
              <a:r>
                <a:rPr lang="en-US" altLang="ko-KR" sz="10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000" b="1" dirty="0" err="1" smtClean="0">
                  <a:solidFill>
                    <a:srgbClr val="FFFF00"/>
                  </a:solidFill>
                  <a:cs typeface="Arial" pitchFamily="34" charset="0"/>
                </a:rPr>
                <a:t>Radikalisme</a:t>
              </a:r>
              <a:r>
                <a:rPr lang="en-US" altLang="ko-KR" sz="10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000" b="1" dirty="0" err="1" smtClean="0">
                  <a:solidFill>
                    <a:srgbClr val="FFFF00"/>
                  </a:solidFill>
                  <a:cs typeface="Arial" pitchFamily="34" charset="0"/>
                </a:rPr>
                <a:t>dan</a:t>
              </a:r>
              <a:r>
                <a:rPr lang="en-US" altLang="ko-KR" sz="10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000" b="1" dirty="0" err="1" smtClean="0">
                  <a:solidFill>
                    <a:srgbClr val="FFFF00"/>
                  </a:solidFill>
                  <a:cs typeface="Arial" pitchFamily="34" charset="0"/>
                </a:rPr>
                <a:t>Terorisme</a:t>
              </a:r>
              <a:r>
                <a:rPr lang="en-US" altLang="ko-KR" sz="1000" b="1" dirty="0" smtClean="0">
                  <a:solidFill>
                    <a:srgbClr val="FFFF00"/>
                  </a:solidFill>
                  <a:cs typeface="Arial" pitchFamily="34" charset="0"/>
                </a:rPr>
                <a:t>)</a:t>
              </a:r>
              <a:endParaRPr lang="ko-KR" altLang="en-US" sz="10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5896719" y="3579862"/>
            <a:ext cx="2664296" cy="744962"/>
            <a:chOff x="803640" y="3362835"/>
            <a:chExt cx="2059657" cy="744962"/>
          </a:xfrm>
        </p:grpSpPr>
        <p:sp>
          <p:nvSpPr>
            <p:cNvPr id="30" name="TextBox 29"/>
            <p:cNvSpPr txBox="1"/>
            <p:nvPr/>
          </p:nvSpPr>
          <p:spPr>
            <a:xfrm>
              <a:off x="803640" y="3646132"/>
              <a:ext cx="205965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Lokasi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tentative</a:t>
              </a:r>
            </a:p>
            <a:p>
              <a:r>
                <a:rPr lang="en-US" altLang="ko-KR" sz="1200" dirty="0" err="1" smtClean="0">
                  <a:solidFill>
                    <a:schemeClr val="bg1"/>
                  </a:solidFill>
                  <a:cs typeface="Arial" pitchFamily="34" charset="0"/>
                </a:rPr>
                <a:t>Tanggal</a:t>
              </a:r>
              <a:r>
                <a:rPr lang="en-US" altLang="ko-KR" sz="1200" dirty="0" smtClean="0">
                  <a:solidFill>
                    <a:schemeClr val="bg1"/>
                  </a:solidFill>
                  <a:cs typeface="Arial" pitchFamily="34" charset="0"/>
                </a:rPr>
                <a:t> : tentative</a:t>
              </a:r>
              <a:endParaRPr lang="ko-KR" altLang="en-US" sz="1200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803640" y="3362835"/>
              <a:ext cx="205965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Usaha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Kesehatan</a:t>
              </a:r>
              <a:r>
                <a:rPr lang="en-US" altLang="ko-KR" sz="1400" b="1" dirty="0" smtClean="0">
                  <a:solidFill>
                    <a:srgbClr val="FFFF00"/>
                  </a:solidFill>
                  <a:cs typeface="Arial" pitchFamily="34" charset="0"/>
                </a:rPr>
                <a:t> </a:t>
              </a:r>
              <a:r>
                <a:rPr lang="en-US" altLang="ko-KR" sz="1400" b="1" dirty="0" err="1" smtClean="0">
                  <a:solidFill>
                    <a:srgbClr val="FFFF00"/>
                  </a:solidFill>
                  <a:cs typeface="Arial" pitchFamily="34" charset="0"/>
                </a:rPr>
                <a:t>Sekolah</a:t>
              </a:r>
              <a:endParaRPr lang="ko-KR" altLang="en-US" sz="1400" b="1" dirty="0">
                <a:solidFill>
                  <a:srgbClr val="FFFF00"/>
                </a:solidFill>
                <a:cs typeface="Arial" pitchFamily="34" charset="0"/>
              </a:endParaRPr>
            </a:p>
          </p:txBody>
        </p:sp>
      </p:grpSp>
      <p:sp>
        <p:nvSpPr>
          <p:cNvPr id="8" name="Rectangle 7"/>
          <p:cNvSpPr/>
          <p:nvPr/>
        </p:nvSpPr>
        <p:spPr>
          <a:xfrm>
            <a:off x="4554000" y="1653798"/>
            <a:ext cx="36000" cy="2700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619207" y="1773236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accent1"/>
                </a:solidFill>
                <a:cs typeface="Arial" pitchFamily="34" charset="0"/>
              </a:rPr>
              <a:t>07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83489" y="2772965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accent1"/>
                </a:solidFill>
                <a:cs typeface="Arial" pitchFamily="34" charset="0"/>
              </a:rPr>
              <a:t>08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83489" y="3781077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accent1"/>
                </a:solidFill>
                <a:cs typeface="Arial" pitchFamily="34" charset="0"/>
              </a:rPr>
              <a:t>09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217690" y="1779662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accent1"/>
                </a:solidFill>
                <a:cs typeface="Arial" pitchFamily="34" charset="0"/>
              </a:rPr>
              <a:t>10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5181972" y="2779391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accent1"/>
                </a:solidFill>
                <a:cs typeface="Arial" pitchFamily="34" charset="0"/>
              </a:rPr>
              <a:t>11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181972" y="3787503"/>
            <a:ext cx="6428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2400" b="1" dirty="0" smtClean="0">
                <a:solidFill>
                  <a:schemeClr val="accent1"/>
                </a:solidFill>
                <a:cs typeface="Arial" pitchFamily="34" charset="0"/>
              </a:rPr>
              <a:t>12</a:t>
            </a:r>
            <a:endParaRPr lang="ko-KR" altLang="en-US" sz="24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39" name="Rectangle 38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940666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err="1" smtClean="0"/>
              <a:t>Penanggungjawab</a:t>
            </a:r>
            <a:r>
              <a:rPr lang="en-US" altLang="ko-KR" dirty="0" smtClean="0"/>
              <a:t> Program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err="1" smtClean="0"/>
              <a:t>Peserta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Didik</a:t>
            </a:r>
            <a:r>
              <a:rPr lang="en-US" altLang="ko-KR" dirty="0" smtClean="0"/>
              <a:t> SMA </a:t>
            </a:r>
            <a:r>
              <a:rPr lang="en-US" altLang="ko-KR" dirty="0" err="1" smtClean="0"/>
              <a:t>Tahun</a:t>
            </a:r>
            <a:r>
              <a:rPr lang="en-US" altLang="ko-KR" dirty="0" smtClean="0"/>
              <a:t> 2018</a:t>
            </a:r>
            <a:endParaRPr lang="en-US" altLang="ko-KR" dirty="0"/>
          </a:p>
        </p:txBody>
      </p:sp>
      <p:grpSp>
        <p:nvGrpSpPr>
          <p:cNvPr id="16" name="Group 15"/>
          <p:cNvGrpSpPr/>
          <p:nvPr/>
        </p:nvGrpSpPr>
        <p:grpSpPr>
          <a:xfrm>
            <a:off x="2555776" y="3363838"/>
            <a:ext cx="1656184" cy="1366330"/>
            <a:chOff x="251520" y="3350185"/>
            <a:chExt cx="1656184" cy="1366330"/>
          </a:xfrm>
        </p:grpSpPr>
        <p:grpSp>
          <p:nvGrpSpPr>
            <p:cNvPr id="12" name="Group 11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13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Rosyid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Ahmadi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4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Olimpiade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Sains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Nasional</a:t>
              </a:r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OSN)</a:t>
              </a: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236296" y="3365660"/>
            <a:ext cx="1656184" cy="1366330"/>
            <a:chOff x="251520" y="3350185"/>
            <a:chExt cx="1656184" cy="1366330"/>
          </a:xfrm>
        </p:grpSpPr>
        <p:grpSp>
          <p:nvGrpSpPr>
            <p:cNvPr id="18" name="Group 1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2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Rizal Alfian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Festival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Lomba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Seni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Nasional</a:t>
              </a:r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(FLS2N) </a:t>
              </a: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907698" y="3365660"/>
            <a:ext cx="1656184" cy="1366330"/>
            <a:chOff x="251520" y="3350185"/>
            <a:chExt cx="1656184" cy="1366330"/>
          </a:xfrm>
        </p:grpSpPr>
        <p:grpSp>
          <p:nvGrpSpPr>
            <p:cNvPr id="23" name="Group 22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25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Mulkirom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6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Program</a:t>
              </a: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Indonesia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Pintar</a:t>
              </a:r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(PIP)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179512" y="3363838"/>
            <a:ext cx="1728192" cy="1366330"/>
            <a:chOff x="179512" y="3350185"/>
            <a:chExt cx="1728192" cy="1366330"/>
          </a:xfrm>
        </p:grpSpPr>
        <p:grpSp>
          <p:nvGrpSpPr>
            <p:cNvPr id="28" name="Group 2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3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Hari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Sugiharto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3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179512" y="3885518"/>
              <a:ext cx="1728192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Kawah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Kepemimpinan</a:t>
              </a:r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Pelajar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(KKP)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="" xmlns:a16="http://schemas.microsoft.com/office/drawing/2014/main" id="{FAA1FFAC-8A5E-4861-B2EB-A6AF910D812B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="" xmlns:a16="http://schemas.microsoft.com/office/drawing/2014/main" id="{C0B4DD5D-B73F-4666-BE21-2315F8FC7326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sp>
        <p:nvSpPr>
          <p:cNvPr id="33" name="그림 개체 틀 32">
            <a:extLst>
              <a:ext uri="{FF2B5EF4-FFF2-40B4-BE49-F238E27FC236}">
                <a16:creationId xmlns="" xmlns:a16="http://schemas.microsoft.com/office/drawing/2014/main" id="{CFB25688-C888-4CA6-AE8F-2F52BFC5C424}"/>
              </a:ext>
            </a:extLst>
          </p:cNvPr>
          <p:cNvSpPr>
            <a:spLocks noGrp="1"/>
          </p:cNvSpPr>
          <p:nvPr>
            <p:ph type="pic" idx="14"/>
          </p:nvPr>
        </p:nvSpPr>
        <p:spPr/>
      </p:sp>
      <p:sp>
        <p:nvSpPr>
          <p:cNvPr id="35" name="그림 개체 틀 34">
            <a:extLst>
              <a:ext uri="{FF2B5EF4-FFF2-40B4-BE49-F238E27FC236}">
                <a16:creationId xmlns="" xmlns:a16="http://schemas.microsoft.com/office/drawing/2014/main" id="{AEEE8D86-FA7D-4763-912A-AED509067FB1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32" name="Rectangle 31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36" name="Picture 2" descr="http://briyudistira.files.wordpress.com/2012/05/fls2n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288" y="1589080"/>
            <a:ext cx="1728192" cy="1414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Screen Shot 2017-02-15 at 4.45.51 PM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635646"/>
            <a:ext cx="1656184" cy="1325744"/>
          </a:xfrm>
          <a:prstGeom prst="rect">
            <a:avLst/>
          </a:prstGeom>
        </p:spPr>
      </p:pic>
      <p:pic>
        <p:nvPicPr>
          <p:cNvPr id="39" name="Picture 2" descr="Hasil gambar untuk kawah kepemimpinan pelaja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491630"/>
            <a:ext cx="1565032" cy="1565032"/>
          </a:xfrm>
          <a:prstGeom prst="rect">
            <a:avLst/>
          </a:prstGeom>
          <a:solidFill>
            <a:schemeClr val="bg1"/>
          </a:solidFill>
          <a:extLst/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39752" y="1806482"/>
            <a:ext cx="2059107" cy="981292"/>
          </a:xfrm>
          <a:prstGeom prst="rect">
            <a:avLst/>
          </a:prstGeom>
        </p:spPr>
      </p:pic>
      <p:sp>
        <p:nvSpPr>
          <p:cNvPr id="34" name="TextBox 33"/>
          <p:cNvSpPr txBox="1"/>
          <p:nvPr/>
        </p:nvSpPr>
        <p:spPr>
          <a:xfrm>
            <a:off x="4860032" y="4731990"/>
            <a:ext cx="1690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081281113366</a:t>
            </a:r>
            <a:endParaRPr 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483768" y="4731990"/>
            <a:ext cx="16909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081281113366</a:t>
            </a:r>
            <a:endParaRPr 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251520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081398333333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7308304" y="4731990"/>
            <a:ext cx="156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08111437333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03106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51520" y="3350185"/>
            <a:ext cx="1656184" cy="1366330"/>
            <a:chOff x="251520" y="3350185"/>
            <a:chExt cx="1656184" cy="1366330"/>
          </a:xfrm>
        </p:grpSpPr>
        <p:grpSp>
          <p:nvGrpSpPr>
            <p:cNvPr id="12" name="Group 11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13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C.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Devita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Andini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4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Festival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Inovasi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Kewirausahaan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Indonesia</a:t>
              </a:r>
            </a:p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FIKSI)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579608" y="3350185"/>
            <a:ext cx="1848375" cy="1366330"/>
            <a:chOff x="251520" y="3350185"/>
            <a:chExt cx="1656184" cy="1366330"/>
          </a:xfrm>
        </p:grpSpPr>
        <p:grpSp>
          <p:nvGrpSpPr>
            <p:cNvPr id="18" name="Group 1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2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Fonda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Ambitasari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Loma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Debat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Bahasa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Indonesia (LDBI) &amp;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Bahasa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Inggris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(NSDC)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4740358" y="3350185"/>
            <a:ext cx="1919874" cy="1366330"/>
            <a:chOff x="251519" y="3350185"/>
            <a:chExt cx="1656185" cy="1366330"/>
          </a:xfrm>
        </p:grpSpPr>
        <p:grpSp>
          <p:nvGrpSpPr>
            <p:cNvPr id="23" name="Group 22"/>
            <p:cNvGrpSpPr/>
            <p:nvPr/>
          </p:nvGrpSpPr>
          <p:grpSpPr>
            <a:xfrm>
              <a:off x="251519" y="3350185"/>
              <a:ext cx="1656185" cy="511791"/>
              <a:chOff x="3779910" y="3327771"/>
              <a:chExt cx="1584179" cy="511791"/>
            </a:xfrm>
            <a:noFill/>
          </p:grpSpPr>
          <p:sp>
            <p:nvSpPr>
              <p:cNvPr id="25" name="Text Placeholder 17"/>
              <p:cNvSpPr txBox="1">
                <a:spLocks/>
              </p:cNvSpPr>
              <p:nvPr/>
            </p:nvSpPr>
            <p:spPr>
              <a:xfrm>
                <a:off x="3779910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Sulaksono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6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4" name="TextBox 23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Kemah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Kepramukaan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(KEPAK)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Beasiswa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Prestasi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7235788" y="3350185"/>
            <a:ext cx="1656184" cy="1366330"/>
            <a:chOff x="251520" y="3350185"/>
            <a:chExt cx="1656184" cy="1366330"/>
          </a:xfrm>
        </p:grpSpPr>
        <p:grpSp>
          <p:nvGrpSpPr>
            <p:cNvPr id="28" name="Group 2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3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Yosse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Ervindry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3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29" name="TextBox 28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Olimpiade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Olahraga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Nasional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(O2SN)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5" name="그림 개체 틀 4">
            <a:extLst>
              <a:ext uri="{FF2B5EF4-FFF2-40B4-BE49-F238E27FC236}">
                <a16:creationId xmlns="" xmlns:a16="http://schemas.microsoft.com/office/drawing/2014/main" id="{FAA1FFAC-8A5E-4861-B2EB-A6AF910D812B}"/>
              </a:ext>
            </a:extLst>
          </p:cNvPr>
          <p:cNvSpPr>
            <a:spLocks noGrp="1"/>
          </p:cNvSpPr>
          <p:nvPr>
            <p:ph type="pic" idx="12"/>
          </p:nvPr>
        </p:nvSpPr>
        <p:spPr/>
      </p:sp>
      <p:sp>
        <p:nvSpPr>
          <p:cNvPr id="7" name="그림 개체 틀 6">
            <a:extLst>
              <a:ext uri="{FF2B5EF4-FFF2-40B4-BE49-F238E27FC236}">
                <a16:creationId xmlns="" xmlns:a16="http://schemas.microsoft.com/office/drawing/2014/main" id="{C0B4DD5D-B73F-4666-BE21-2315F8FC7326}"/>
              </a:ext>
            </a:extLst>
          </p:cNvPr>
          <p:cNvSpPr>
            <a:spLocks noGrp="1"/>
          </p:cNvSpPr>
          <p:nvPr>
            <p:ph type="pic" idx="13"/>
          </p:nvPr>
        </p:nvSpPr>
        <p:spPr/>
      </p:sp>
      <p:pic>
        <p:nvPicPr>
          <p:cNvPr id="4" name="Picture Placeholder 3"/>
          <p:cNvPicPr>
            <a:picLocks noGrp="1" noChangeAspect="1"/>
          </p:cNvPicPr>
          <p:nvPr>
            <p:ph type="pic" idx="14"/>
          </p:nvPr>
        </p:nvPicPr>
        <p:blipFill>
          <a:blip r:embed="rId2"/>
          <a:srcRect t="6686" b="6686"/>
          <a:stretch>
            <a:fillRect/>
          </a:stretch>
        </p:blipFill>
        <p:spPr/>
      </p:pic>
      <p:sp>
        <p:nvSpPr>
          <p:cNvPr id="35" name="그림 개체 틀 34">
            <a:extLst>
              <a:ext uri="{FF2B5EF4-FFF2-40B4-BE49-F238E27FC236}">
                <a16:creationId xmlns="" xmlns:a16="http://schemas.microsoft.com/office/drawing/2014/main" id="{AEEE8D86-FA7D-4763-912A-AED509067FB1}"/>
              </a:ext>
            </a:extLst>
          </p:cNvPr>
          <p:cNvSpPr>
            <a:spLocks noGrp="1"/>
          </p:cNvSpPr>
          <p:nvPr>
            <p:ph type="pic" idx="15"/>
          </p:nvPr>
        </p:nvSpPr>
        <p:spPr/>
      </p:sp>
      <p:sp>
        <p:nvSpPr>
          <p:cNvPr id="32" name="Rectangle 31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en-US" altLang="ko-KR" dirty="0" err="1" smtClean="0"/>
              <a:t>Penanggungjawab</a:t>
            </a:r>
            <a:r>
              <a:rPr lang="en-US" altLang="ko-KR" dirty="0" smtClean="0"/>
              <a:t> Program</a:t>
            </a:r>
            <a:endParaRPr lang="ko-KR" alt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57696"/>
            <a:ext cx="9144000" cy="288032"/>
          </a:xfrm>
        </p:spPr>
        <p:txBody>
          <a:bodyPr/>
          <a:lstStyle/>
          <a:p>
            <a:pPr lvl="0"/>
            <a:r>
              <a:rPr lang="en-US" altLang="ko-KR" dirty="0" err="1" smtClean="0"/>
              <a:t>Peserta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Didik</a:t>
            </a:r>
            <a:r>
              <a:rPr lang="en-US" altLang="ko-KR" dirty="0" smtClean="0"/>
              <a:t> SMA </a:t>
            </a:r>
            <a:r>
              <a:rPr lang="en-US" altLang="ko-KR" dirty="0" err="1" smtClean="0"/>
              <a:t>Tahun</a:t>
            </a:r>
            <a:r>
              <a:rPr lang="en-US" altLang="ko-KR" dirty="0" smtClean="0"/>
              <a:t> 2018</a:t>
            </a:r>
            <a:endParaRPr lang="en-US" altLang="ko-KR" dirty="0"/>
          </a:p>
        </p:txBody>
      </p:sp>
      <p:pic>
        <p:nvPicPr>
          <p:cNvPr id="37" name="Picture 2" descr="http://kusdiyono.files.wordpress.com/2012/03/logo_o2sn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312" y="1419622"/>
            <a:ext cx="1440160" cy="17841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37" descr="C:\Users\Hari Soegiharto\AppData\Local\Temp\logo ldbi.pn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0121" y="2499742"/>
            <a:ext cx="606190" cy="665328"/>
          </a:xfrm>
          <a:prstGeom prst="rect">
            <a:avLst/>
          </a:prstGeom>
          <a:noFill/>
          <a:ln>
            <a:noFill/>
          </a:ln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84" y="1372591"/>
            <a:ext cx="1512168" cy="1055143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1635646"/>
            <a:ext cx="2123728" cy="1224136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51520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081389491429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630774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081219197600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4860032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081291760408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9286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081315141234</a:t>
            </a:r>
            <a:endParaRPr lang="en-US" dirty="0"/>
          </a:p>
        </p:txBody>
      </p:sp>
      <p:sp>
        <p:nvSpPr>
          <p:cNvPr id="2" name="TextBox 1"/>
          <p:cNvSpPr txBox="1"/>
          <p:nvPr/>
        </p:nvSpPr>
        <p:spPr>
          <a:xfrm>
            <a:off x="5385990" y="1967094"/>
            <a:ext cx="6981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chemeClr val="bg1"/>
                </a:solidFill>
              </a:rPr>
              <a:t>2018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196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 txBox="1">
            <a:spLocks/>
          </p:cNvSpPr>
          <p:nvPr/>
        </p:nvSpPr>
        <p:spPr>
          <a:xfrm>
            <a:off x="3059832" y="51470"/>
            <a:ext cx="5292080" cy="576064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1" dirty="0" smtClean="0">
                <a:solidFill>
                  <a:schemeClr val="accent1"/>
                </a:solidFill>
                <a:cs typeface="Arial" pitchFamily="34" charset="0"/>
              </a:rPr>
              <a:t>Agenda </a:t>
            </a:r>
            <a:r>
              <a:rPr lang="en-US" sz="3600" b="1" dirty="0" err="1" smtClean="0">
                <a:solidFill>
                  <a:schemeClr val="accent1"/>
                </a:solidFill>
                <a:cs typeface="Arial" pitchFamily="34" charset="0"/>
              </a:rPr>
              <a:t>Paparan</a:t>
            </a:r>
            <a:endParaRPr lang="en-US" sz="3600" b="1" dirty="0">
              <a:solidFill>
                <a:schemeClr val="accent1"/>
              </a:solidFill>
              <a:cs typeface="Arial" pitchFamily="34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3131840" y="771550"/>
            <a:ext cx="5616624" cy="720000"/>
            <a:chOff x="3131840" y="1491630"/>
            <a:chExt cx="5256584" cy="576064"/>
          </a:xfrm>
        </p:grpSpPr>
        <p:sp>
          <p:nvSpPr>
            <p:cNvPr id="2" name="Rectangle 1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5" name="Right Triangle 4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 dirty="0"/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3126084" y="1659649"/>
            <a:ext cx="5622379" cy="720000"/>
            <a:chOff x="3131840" y="1491630"/>
            <a:chExt cx="5256584" cy="576064"/>
          </a:xfrm>
        </p:grpSpPr>
        <p:sp>
          <p:nvSpPr>
            <p:cNvPr id="18" name="Rectangle 17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Right Triangle 18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3120330" y="2547748"/>
            <a:ext cx="5628134" cy="720000"/>
            <a:chOff x="3131840" y="1491630"/>
            <a:chExt cx="5256584" cy="576064"/>
          </a:xfrm>
        </p:grpSpPr>
        <p:sp>
          <p:nvSpPr>
            <p:cNvPr id="21" name="Rectangle 20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2" name="Right Triangle 21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3114574" y="3435846"/>
            <a:ext cx="5633889" cy="720000"/>
            <a:chOff x="3131840" y="1491630"/>
            <a:chExt cx="5256584" cy="576064"/>
          </a:xfrm>
        </p:grpSpPr>
        <p:sp>
          <p:nvSpPr>
            <p:cNvPr id="24" name="Rectangle 23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25" name="Right Triangle 24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6" name="TextBox 25"/>
          <p:cNvSpPr txBox="1"/>
          <p:nvPr/>
        </p:nvSpPr>
        <p:spPr>
          <a:xfrm>
            <a:off x="3131840" y="771550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01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120330" y="1659649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02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3108820" y="2547748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03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3097310" y="3435847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>
                <a:solidFill>
                  <a:schemeClr val="bg1"/>
                </a:solidFill>
                <a:cs typeface="Arial" pitchFamily="34" charset="0"/>
              </a:rPr>
              <a:t>04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851840" y="873398"/>
            <a:ext cx="43925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Pembinaan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Kesiswaaan</a:t>
            </a:r>
            <a:r>
              <a:rPr lang="en-US" altLang="ko-KR" b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b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Seutuhnya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grpSp>
        <p:nvGrpSpPr>
          <p:cNvPr id="39" name="Group 38"/>
          <p:cNvGrpSpPr/>
          <p:nvPr/>
        </p:nvGrpSpPr>
        <p:grpSpPr>
          <a:xfrm>
            <a:off x="3851920" y="1853411"/>
            <a:ext cx="4536504" cy="646331"/>
            <a:chOff x="3851840" y="1356248"/>
            <a:chExt cx="4392568" cy="646331"/>
          </a:xfrm>
        </p:grpSpPr>
        <p:sp>
          <p:nvSpPr>
            <p:cNvPr id="40" name="TextBox 39"/>
            <p:cNvSpPr txBox="1"/>
            <p:nvPr/>
          </p:nvSpPr>
          <p:spPr>
            <a:xfrm>
              <a:off x="3851840" y="1356248"/>
              <a:ext cx="439256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Strategi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Penguatan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Pendidikan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Karakter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3851840" y="1625473"/>
              <a:ext cx="4392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42" name="Group 41"/>
          <p:cNvGrpSpPr/>
          <p:nvPr/>
        </p:nvGrpSpPr>
        <p:grpSpPr>
          <a:xfrm>
            <a:off x="3851920" y="2984991"/>
            <a:ext cx="4464575" cy="964203"/>
            <a:chOff x="3851840" y="1625473"/>
            <a:chExt cx="4464575" cy="964203"/>
          </a:xfrm>
        </p:grpSpPr>
        <p:sp>
          <p:nvSpPr>
            <p:cNvPr id="43" name="TextBox 42"/>
            <p:cNvSpPr txBox="1"/>
            <p:nvPr/>
          </p:nvSpPr>
          <p:spPr>
            <a:xfrm>
              <a:off x="3923848" y="2220344"/>
              <a:ext cx="4392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Sekilas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Program Indonesia </a:t>
              </a:r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Pintar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3851840" y="1625473"/>
              <a:ext cx="439256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33" name="Rectangle 32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32" name="Group 31"/>
          <p:cNvGrpSpPr/>
          <p:nvPr/>
        </p:nvGrpSpPr>
        <p:grpSpPr>
          <a:xfrm>
            <a:off x="3131840" y="4300022"/>
            <a:ext cx="5616624" cy="720000"/>
            <a:chOff x="3131840" y="1491630"/>
            <a:chExt cx="5256584" cy="576064"/>
          </a:xfrm>
        </p:grpSpPr>
        <p:sp>
          <p:nvSpPr>
            <p:cNvPr id="34" name="Rectangle 33"/>
            <p:cNvSpPr/>
            <p:nvPr/>
          </p:nvSpPr>
          <p:spPr>
            <a:xfrm>
              <a:off x="3131840" y="1491630"/>
              <a:ext cx="5256584" cy="57606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35" name="Right Triangle 34"/>
            <p:cNvSpPr/>
            <p:nvPr/>
          </p:nvSpPr>
          <p:spPr>
            <a:xfrm rot="5400000">
              <a:off x="3203840" y="1419630"/>
              <a:ext cx="576000" cy="720000"/>
            </a:xfrm>
            <a:prstGeom prst="rtTriangle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45" name="TextBox 44"/>
          <p:cNvSpPr txBox="1"/>
          <p:nvPr/>
        </p:nvSpPr>
        <p:spPr>
          <a:xfrm>
            <a:off x="3114575" y="4300023"/>
            <a:ext cx="5331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000" b="1" dirty="0" smtClean="0">
                <a:solidFill>
                  <a:schemeClr val="bg1"/>
                </a:solidFill>
                <a:cs typeface="Arial" pitchFamily="34" charset="0"/>
              </a:rPr>
              <a:t>05</a:t>
            </a:r>
            <a:endParaRPr lang="ko-KR" altLang="en-US" sz="2000" b="1" dirty="0">
              <a:solidFill>
                <a:schemeClr val="bg1"/>
              </a:solidFill>
              <a:cs typeface="Arial" pitchFamily="34" charset="0"/>
            </a:endParaRPr>
          </a:p>
        </p:txBody>
      </p:sp>
      <p:grpSp>
        <p:nvGrpSpPr>
          <p:cNvPr id="46" name="Group 45"/>
          <p:cNvGrpSpPr/>
          <p:nvPr/>
        </p:nvGrpSpPr>
        <p:grpSpPr>
          <a:xfrm>
            <a:off x="3869105" y="4399283"/>
            <a:ext cx="4392568" cy="546224"/>
            <a:chOff x="3851840" y="1356248"/>
            <a:chExt cx="4392568" cy="546224"/>
          </a:xfrm>
        </p:grpSpPr>
        <p:sp>
          <p:nvSpPr>
            <p:cNvPr id="47" name="TextBox 46"/>
            <p:cNvSpPr txBox="1"/>
            <p:nvPr/>
          </p:nvSpPr>
          <p:spPr>
            <a:xfrm>
              <a:off x="3851840" y="1356248"/>
              <a:ext cx="439256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Sosialisasi</a:t>
              </a:r>
              <a:r>
                <a:rPr lang="en-US" altLang="ko-KR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ASIAN GAMES 2018</a:t>
              </a:r>
              <a:endParaRPr lang="ko-KR" altLang="en-US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48" name="TextBox 47"/>
            <p:cNvSpPr txBox="1"/>
            <p:nvPr/>
          </p:nvSpPr>
          <p:spPr>
            <a:xfrm>
              <a:off x="3851840" y="1625473"/>
              <a:ext cx="4392568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" name="Rectangle 3"/>
          <p:cNvSpPr/>
          <p:nvPr/>
        </p:nvSpPr>
        <p:spPr>
          <a:xfrm>
            <a:off x="3888432" y="2715766"/>
            <a:ext cx="4860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Agenda </a:t>
            </a:r>
            <a:r>
              <a:rPr lang="en-US" altLang="ko-KR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Kegiatan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Peserta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b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Didik</a:t>
            </a:r>
            <a:r>
              <a:rPr lang="en-US" altLang="ko-KR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SMA 2018</a:t>
            </a:r>
            <a:endParaRPr lang="ko-KR" altLang="en-US" b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05599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2567608" y="3350185"/>
            <a:ext cx="1656184" cy="1181664"/>
            <a:chOff x="251520" y="3350185"/>
            <a:chExt cx="1656184" cy="1181664"/>
          </a:xfrm>
        </p:grpSpPr>
        <p:grpSp>
          <p:nvGrpSpPr>
            <p:cNvPr id="12" name="Group 11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13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Kusri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Mumpuni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14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5" name="TextBox 14"/>
            <p:cNvSpPr txBox="1"/>
            <p:nvPr/>
          </p:nvSpPr>
          <p:spPr>
            <a:xfrm>
              <a:off x="251520" y="3885518"/>
              <a:ext cx="1656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Raker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Kesiswaan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&amp;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Bantuan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Pemerintah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4883866" y="3350185"/>
            <a:ext cx="1860205" cy="1366330"/>
            <a:chOff x="240920" y="3350185"/>
            <a:chExt cx="1666784" cy="1366330"/>
          </a:xfrm>
        </p:grpSpPr>
        <p:grpSp>
          <p:nvGrpSpPr>
            <p:cNvPr id="18" name="Group 17"/>
            <p:cNvGrpSpPr/>
            <p:nvPr/>
          </p:nvGrpSpPr>
          <p:grpSpPr>
            <a:xfrm>
              <a:off x="251520" y="3350185"/>
              <a:ext cx="1656184" cy="557183"/>
              <a:chOff x="3779911" y="3327771"/>
              <a:chExt cx="1584178" cy="557183"/>
            </a:xfrm>
            <a:noFill/>
          </p:grpSpPr>
          <p:sp>
            <p:nvSpPr>
              <p:cNvPr id="2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Rizal Alfian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21" name="Text Placeholder 18"/>
              <p:cNvSpPr txBox="1">
                <a:spLocks/>
              </p:cNvSpPr>
              <p:nvPr/>
            </p:nvSpPr>
            <p:spPr>
              <a:xfrm>
                <a:off x="3779912" y="3485440"/>
                <a:ext cx="1584177" cy="399514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</a:t>
                </a:r>
              </a:p>
              <a:p>
                <a:pPr marL="0" indent="0" algn="ctr">
                  <a:buNone/>
                </a:pP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2409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Olimpiade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Penelitian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Siswa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Indonesia </a:t>
              </a:r>
            </a:p>
            <a:p>
              <a:pPr algn="ctr"/>
              <a:r>
                <a:rPr lang="en-US" altLang="ko-KR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OPSI)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9" name="Picture Placeholder 8"/>
          <p:cNvPicPr>
            <a:picLocks noGrp="1" noChangeAspect="1"/>
          </p:cNvPicPr>
          <p:nvPr>
            <p:ph type="pic" idx="12"/>
          </p:nvPr>
        </p:nvPicPr>
        <p:blipFill>
          <a:blip r:embed="rId2"/>
          <a:srcRect l="17678" r="17678"/>
          <a:stretch>
            <a:fillRect/>
          </a:stretch>
        </p:blipFill>
        <p:spPr>
          <a:xfrm>
            <a:off x="2316163" y="1347788"/>
            <a:ext cx="2160587" cy="1871662"/>
          </a:xfrm>
        </p:spPr>
      </p:pic>
      <p:pic>
        <p:nvPicPr>
          <p:cNvPr id="4" name="Picture Placeholder 3" descr="logo opsi.jpg"/>
          <p:cNvPicPr>
            <a:picLocks noGrp="1" noChangeAspect="1"/>
          </p:cNvPicPr>
          <p:nvPr>
            <p:ph type="pic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86" b="6686"/>
          <a:stretch>
            <a:fillRect/>
          </a:stretch>
        </p:blipFill>
        <p:spPr>
          <a:xfrm>
            <a:off x="4643438" y="1347788"/>
            <a:ext cx="2160587" cy="1871662"/>
          </a:xfrm>
        </p:spPr>
      </p:pic>
      <p:sp>
        <p:nvSpPr>
          <p:cNvPr id="32" name="Rectangle 31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81632"/>
            <a:ext cx="9144000" cy="576064"/>
          </a:xfrm>
        </p:spPr>
        <p:txBody>
          <a:bodyPr/>
          <a:lstStyle/>
          <a:p>
            <a:r>
              <a:rPr lang="en-US" altLang="ko-KR" dirty="0" err="1" smtClean="0"/>
              <a:t>Penanggungjawab</a:t>
            </a:r>
            <a:r>
              <a:rPr lang="en-US" altLang="ko-KR" dirty="0" smtClean="0"/>
              <a:t> Program</a:t>
            </a:r>
            <a:endParaRPr lang="ko-KR" altLang="en-US" dirty="0"/>
          </a:p>
        </p:txBody>
      </p:sp>
      <p:sp>
        <p:nvSpPr>
          <p:cNvPr id="36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0" y="757696"/>
            <a:ext cx="9144000" cy="288032"/>
          </a:xfrm>
        </p:spPr>
        <p:txBody>
          <a:bodyPr/>
          <a:lstStyle/>
          <a:p>
            <a:pPr lvl="0"/>
            <a:r>
              <a:rPr lang="en-US" altLang="ko-KR" dirty="0" err="1" smtClean="0"/>
              <a:t>Peserta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Didik</a:t>
            </a:r>
            <a:r>
              <a:rPr lang="en-US" altLang="ko-KR" dirty="0" smtClean="0"/>
              <a:t> SMA </a:t>
            </a:r>
            <a:r>
              <a:rPr lang="en-US" altLang="ko-KR" dirty="0" err="1" smtClean="0"/>
              <a:t>Tahun</a:t>
            </a:r>
            <a:r>
              <a:rPr lang="en-US" altLang="ko-KR" dirty="0" smtClean="0"/>
              <a:t> 2018</a:t>
            </a:r>
            <a:endParaRPr lang="en-US" altLang="ko-KR" dirty="0"/>
          </a:p>
        </p:txBody>
      </p:sp>
      <p:grpSp>
        <p:nvGrpSpPr>
          <p:cNvPr id="37" name="Group 36"/>
          <p:cNvGrpSpPr/>
          <p:nvPr/>
        </p:nvGrpSpPr>
        <p:grpSpPr>
          <a:xfrm>
            <a:off x="7248128" y="3350025"/>
            <a:ext cx="1656184" cy="1366330"/>
            <a:chOff x="251520" y="3350185"/>
            <a:chExt cx="1656184" cy="1366330"/>
          </a:xfrm>
        </p:grpSpPr>
        <p:grpSp>
          <p:nvGrpSpPr>
            <p:cNvPr id="38" name="Group 37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40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C.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Devita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Andini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41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39" name="TextBox 38"/>
            <p:cNvSpPr txBox="1"/>
            <p:nvPr/>
          </p:nvSpPr>
          <p:spPr>
            <a:xfrm>
              <a:off x="251520" y="3885518"/>
              <a:ext cx="165618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Festival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Literasi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(FLS)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47" name="그림 개체 틀 4">
            <a:extLst>
              <a:ext uri="{FF2B5EF4-FFF2-40B4-BE49-F238E27FC236}">
                <a16:creationId xmlns="" xmlns:a16="http://schemas.microsoft.com/office/drawing/2014/main" id="{FAA1FFAC-8A5E-4861-B2EB-A6AF910D812B}"/>
              </a:ext>
            </a:extLst>
          </p:cNvPr>
          <p:cNvSpPr>
            <a:spLocks noGrp="1"/>
          </p:cNvSpPr>
          <p:nvPr>
            <p:ph type="pic" idx="12"/>
          </p:nvPr>
        </p:nvSpPr>
        <p:spPr>
          <a:xfrm>
            <a:off x="6996608" y="1347614"/>
            <a:ext cx="2160240" cy="1872048"/>
          </a:xfrm>
        </p:spPr>
      </p:sp>
      <p:grpSp>
        <p:nvGrpSpPr>
          <p:cNvPr id="49" name="Group 48"/>
          <p:cNvGrpSpPr/>
          <p:nvPr/>
        </p:nvGrpSpPr>
        <p:grpSpPr>
          <a:xfrm>
            <a:off x="287016" y="3350025"/>
            <a:ext cx="1656184" cy="1181664"/>
            <a:chOff x="251520" y="3350185"/>
            <a:chExt cx="1656184" cy="1181664"/>
          </a:xfrm>
        </p:grpSpPr>
        <p:grpSp>
          <p:nvGrpSpPr>
            <p:cNvPr id="50" name="Group 49"/>
            <p:cNvGrpSpPr/>
            <p:nvPr/>
          </p:nvGrpSpPr>
          <p:grpSpPr>
            <a:xfrm>
              <a:off x="251520" y="3350185"/>
              <a:ext cx="1656184" cy="511791"/>
              <a:chOff x="3779911" y="3327771"/>
              <a:chExt cx="1584178" cy="511791"/>
            </a:xfrm>
            <a:noFill/>
          </p:grpSpPr>
          <p:sp>
            <p:nvSpPr>
              <p:cNvPr id="52" name="Text Placeholder 17"/>
              <p:cNvSpPr txBox="1">
                <a:spLocks/>
              </p:cNvSpPr>
              <p:nvPr/>
            </p:nvSpPr>
            <p:spPr>
              <a:xfrm>
                <a:off x="3779911" y="3327771"/>
                <a:ext cx="1584177" cy="246087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Kusri</a:t>
                </a:r>
                <a:r>
                  <a:rPr lang="en-US" sz="14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 </a:t>
                </a:r>
                <a:r>
                  <a:rPr lang="en-US" sz="1400" b="1" dirty="0" err="1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cs typeface="Arial" pitchFamily="34" charset="0"/>
                  </a:rPr>
                  <a:t>Mumpuni</a:t>
                </a:r>
                <a:endParaRPr lang="en-US" sz="14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endParaRPr>
              </a:p>
            </p:txBody>
          </p:sp>
          <p:sp>
            <p:nvSpPr>
              <p:cNvPr id="53" name="Text Placeholder 18"/>
              <p:cNvSpPr txBox="1">
                <a:spLocks/>
              </p:cNvSpPr>
              <p:nvPr/>
            </p:nvSpPr>
            <p:spPr>
              <a:xfrm>
                <a:off x="3779912" y="3589982"/>
                <a:ext cx="1584177" cy="249580"/>
              </a:xfrm>
              <a:prstGeom prst="rect">
                <a:avLst/>
              </a:prstGeom>
              <a:grpFill/>
            </p:spPr>
            <p:txBody>
              <a:bodyPr anchor="ctr"/>
              <a:lstStyle>
                <a:lvl1pPr marL="342900" indent="-3429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1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algn="ctr">
                  <a:buNone/>
                </a:pPr>
                <a:r>
                  <a:rPr lang="en-US" sz="1200" b="1" dirty="0" err="1" smtClean="0">
                    <a:solidFill>
                      <a:schemeClr val="accent1"/>
                    </a:solidFill>
                    <a:cs typeface="Arial" pitchFamily="34" charset="0"/>
                  </a:rPr>
                  <a:t>Penanggungjawab</a:t>
                </a:r>
                <a:r>
                  <a:rPr lang="en-US" sz="1200" b="1" dirty="0" smtClean="0">
                    <a:solidFill>
                      <a:schemeClr val="accent1"/>
                    </a:solidFill>
                    <a:cs typeface="Arial" pitchFamily="34" charset="0"/>
                  </a:rPr>
                  <a:t> Program</a:t>
                </a:r>
                <a:endParaRPr lang="en-US" sz="1200" b="1" dirty="0">
                  <a:solidFill>
                    <a:schemeClr val="accent1"/>
                  </a:solidFill>
                  <a:cs typeface="Arial" pitchFamily="34" charset="0"/>
                </a:endParaRPr>
              </a:p>
            </p:txBody>
          </p:sp>
        </p:grpSp>
        <p:sp>
          <p:nvSpPr>
            <p:cNvPr id="51" name="TextBox 50"/>
            <p:cNvSpPr txBox="1"/>
            <p:nvPr/>
          </p:nvSpPr>
          <p:spPr>
            <a:xfrm>
              <a:off x="251520" y="3885518"/>
              <a:ext cx="1656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  <a:p>
              <a:pPr algn="ctr"/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Usaha </a:t>
              </a:r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Kesehatan</a:t>
              </a:r>
              <a:r>
                <a:rPr lang="en-US" altLang="ko-KR" sz="12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 </a:t>
              </a:r>
            </a:p>
            <a:p>
              <a:pPr algn="ctr"/>
              <a:r>
                <a:rPr lang="en-US" altLang="ko-KR" sz="1200" dirty="0" err="1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Sekolah</a:t>
              </a:r>
              <a:endParaRPr lang="ko-KR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pic>
        <p:nvPicPr>
          <p:cNvPr id="3" name="Picture Placeholder 2"/>
          <p:cNvPicPr>
            <a:picLocks noGrp="1" noChangeAspect="1"/>
          </p:cNvPicPr>
          <p:nvPr>
            <p:ph type="pic" idx="12"/>
          </p:nvPr>
        </p:nvPicPr>
        <p:blipFill>
          <a:blip r:embed="rId4"/>
          <a:srcRect l="8990" r="8990"/>
          <a:stretch>
            <a:fillRect/>
          </a:stretch>
        </p:blipFill>
        <p:spPr>
          <a:xfrm>
            <a:off x="34925" y="1347788"/>
            <a:ext cx="2160588" cy="1871662"/>
          </a:xfrm>
        </p:spPr>
      </p:pic>
      <p:pic>
        <p:nvPicPr>
          <p:cNvPr id="35" name="Picture 34" descr="Screen Shot 2018-03-20 at 1.17.34 PM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347614"/>
            <a:ext cx="2051720" cy="187220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51520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081310401964</a:t>
            </a:r>
            <a:endParaRPr 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486758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081310401964</a:t>
            </a:r>
            <a:endParaRPr 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5025664" y="4731990"/>
            <a:ext cx="15625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08111437333</a:t>
            </a:r>
            <a:endParaRPr 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7236296" y="4731990"/>
            <a:ext cx="17252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081389491429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21856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/>
          <p:cNvSpPr/>
          <p:nvPr/>
        </p:nvSpPr>
        <p:spPr>
          <a:xfrm>
            <a:off x="4872859" y="2000387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5" name="Rectangle 24"/>
          <p:cNvSpPr/>
          <p:nvPr/>
        </p:nvSpPr>
        <p:spPr>
          <a:xfrm>
            <a:off x="4872859" y="2738677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6" name="Rectangle 25"/>
          <p:cNvSpPr/>
          <p:nvPr/>
        </p:nvSpPr>
        <p:spPr>
          <a:xfrm>
            <a:off x="4872859" y="3476967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err="1" smtClean="0"/>
              <a:t>Beasiswa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Prestasi</a:t>
            </a:r>
            <a:r>
              <a:rPr lang="en-US" altLang="ko-KR" dirty="0" smtClean="0"/>
              <a:t> SMA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err="1" smtClean="0"/>
              <a:t>Rp</a:t>
            </a:r>
            <a:r>
              <a:rPr lang="en-US" altLang="ko-KR" dirty="0" smtClean="0"/>
              <a:t>. 3.500.000,- / </a:t>
            </a:r>
            <a:r>
              <a:rPr lang="en-US" altLang="ko-KR" dirty="0" err="1" smtClean="0"/>
              <a:t>siswa</a:t>
            </a:r>
            <a:r>
              <a:rPr lang="en-US" altLang="ko-KR" dirty="0" smtClean="0"/>
              <a:t> </a:t>
            </a:r>
            <a:endParaRPr lang="en-US" altLang="ko-KR" dirty="0"/>
          </a:p>
        </p:txBody>
      </p:sp>
      <p:grpSp>
        <p:nvGrpSpPr>
          <p:cNvPr id="15" name="Group 14"/>
          <p:cNvGrpSpPr/>
          <p:nvPr/>
        </p:nvGrpSpPr>
        <p:grpSpPr>
          <a:xfrm>
            <a:off x="4058860" y="987781"/>
            <a:ext cx="1052368" cy="4155719"/>
            <a:chOff x="4058860" y="987781"/>
            <a:chExt cx="1052368" cy="3696329"/>
          </a:xfrm>
        </p:grpSpPr>
        <p:sp>
          <p:nvSpPr>
            <p:cNvPr id="6" name="Rectangle 8"/>
            <p:cNvSpPr/>
            <p:nvPr/>
          </p:nvSpPr>
          <p:spPr>
            <a:xfrm rot="36931">
              <a:off x="4276045" y="3801165"/>
              <a:ext cx="592195" cy="863021"/>
            </a:xfrm>
            <a:custGeom>
              <a:avLst/>
              <a:gdLst/>
              <a:ahLst/>
              <a:cxnLst/>
              <a:rect l="l" t="t" r="r" b="b"/>
              <a:pathLst>
                <a:path w="1802378" h="1800199">
                  <a:moveTo>
                    <a:pt x="0" y="0"/>
                  </a:moveTo>
                  <a:lnTo>
                    <a:pt x="1802378" y="0"/>
                  </a:lnTo>
                  <a:lnTo>
                    <a:pt x="1802378" y="289727"/>
                  </a:lnTo>
                  <a:lnTo>
                    <a:pt x="1801366" y="289727"/>
                  </a:lnTo>
                  <a:lnTo>
                    <a:pt x="901188" y="1800199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70000"/>
                    <a:lumOff val="30000"/>
                  </a:schemeClr>
                </a:gs>
                <a:gs pos="100000">
                  <a:schemeClr val="accent2">
                    <a:lumMod val="70000"/>
                    <a:lumOff val="3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7" name="Rectangle 8"/>
            <p:cNvSpPr/>
            <p:nvPr/>
          </p:nvSpPr>
          <p:spPr>
            <a:xfrm>
              <a:off x="4468857" y="3793500"/>
              <a:ext cx="200342" cy="872829"/>
            </a:xfrm>
            <a:custGeom>
              <a:avLst/>
              <a:gdLst>
                <a:gd name="connsiteX0" fmla="*/ 0 w 1359043"/>
                <a:gd name="connsiteY0" fmla="*/ 0 h 1813992"/>
                <a:gd name="connsiteX1" fmla="*/ 1359043 w 1359043"/>
                <a:gd name="connsiteY1" fmla="*/ 0 h 1813992"/>
                <a:gd name="connsiteX2" fmla="*/ 1359043 w 1359043"/>
                <a:gd name="connsiteY2" fmla="*/ 212596 h 1813992"/>
                <a:gd name="connsiteX3" fmla="*/ 806822 w 1359043"/>
                <a:gd name="connsiteY3" fmla="*/ 1813992 h 1813992"/>
                <a:gd name="connsiteX4" fmla="*/ 1012 w 1359043"/>
                <a:gd name="connsiteY4" fmla="*/ 289727 h 1813992"/>
                <a:gd name="connsiteX5" fmla="*/ 0 w 1359043"/>
                <a:gd name="connsiteY5" fmla="*/ 289727 h 1813992"/>
                <a:gd name="connsiteX6" fmla="*/ 0 w 1359043"/>
                <a:gd name="connsiteY6" fmla="*/ 288030 h 1813992"/>
                <a:gd name="connsiteX7" fmla="*/ 0 w 1359043"/>
                <a:gd name="connsiteY7" fmla="*/ 0 h 1813992"/>
                <a:gd name="connsiteX0" fmla="*/ 0 w 1359043"/>
                <a:gd name="connsiteY0" fmla="*/ 0 h 1820658"/>
                <a:gd name="connsiteX1" fmla="*/ 1359043 w 1359043"/>
                <a:gd name="connsiteY1" fmla="*/ 0 h 1820658"/>
                <a:gd name="connsiteX2" fmla="*/ 1359043 w 1359043"/>
                <a:gd name="connsiteY2" fmla="*/ 212596 h 1820658"/>
                <a:gd name="connsiteX3" fmla="*/ 720119 w 1359043"/>
                <a:gd name="connsiteY3" fmla="*/ 1820658 h 1820658"/>
                <a:gd name="connsiteX4" fmla="*/ 1012 w 1359043"/>
                <a:gd name="connsiteY4" fmla="*/ 289727 h 1820658"/>
                <a:gd name="connsiteX5" fmla="*/ 0 w 1359043"/>
                <a:gd name="connsiteY5" fmla="*/ 289727 h 1820658"/>
                <a:gd name="connsiteX6" fmla="*/ 0 w 1359043"/>
                <a:gd name="connsiteY6" fmla="*/ 288030 h 1820658"/>
                <a:gd name="connsiteX7" fmla="*/ 0 w 1359043"/>
                <a:gd name="connsiteY7" fmla="*/ 0 h 18206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359043" h="1820658">
                  <a:moveTo>
                    <a:pt x="0" y="0"/>
                  </a:moveTo>
                  <a:lnTo>
                    <a:pt x="1359043" y="0"/>
                  </a:lnTo>
                  <a:lnTo>
                    <a:pt x="1359043" y="212596"/>
                  </a:lnTo>
                  <a:lnTo>
                    <a:pt x="720119" y="1820658"/>
                  </a:lnTo>
                  <a:lnTo>
                    <a:pt x="1012" y="289727"/>
                  </a:lnTo>
                  <a:lnTo>
                    <a:pt x="0" y="289727"/>
                  </a:lnTo>
                  <a:lnTo>
                    <a:pt x="0" y="28803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chemeClr val="accent2">
                    <a:lumMod val="50000"/>
                    <a:lumOff val="50000"/>
                  </a:schemeClr>
                </a:gs>
                <a:gs pos="100000">
                  <a:schemeClr val="accent2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8" name="Rectangle 2"/>
            <p:cNvSpPr/>
            <p:nvPr/>
          </p:nvSpPr>
          <p:spPr>
            <a:xfrm>
              <a:off x="4291066" y="1891296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0" y="0"/>
                  </a:moveTo>
                  <a:lnTo>
                    <a:pt x="99616" y="0"/>
                  </a:lnTo>
                  <a:lnTo>
                    <a:pt x="196906" y="63491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30000"/>
                    <a:lumOff val="7000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" name="Rectangle 2"/>
            <p:cNvSpPr/>
            <p:nvPr/>
          </p:nvSpPr>
          <p:spPr>
            <a:xfrm>
              <a:off x="4486591" y="1953886"/>
              <a:ext cx="196906" cy="1950905"/>
            </a:xfrm>
            <a:custGeom>
              <a:avLst/>
              <a:gdLst/>
              <a:ahLst/>
              <a:cxnLst/>
              <a:rect l="l" t="t" r="r" b="b"/>
              <a:pathLst>
                <a:path w="196906" h="1950905">
                  <a:moveTo>
                    <a:pt x="0" y="0"/>
                  </a:moveTo>
                  <a:lnTo>
                    <a:pt x="101941" y="66527"/>
                  </a:lnTo>
                  <a:lnTo>
                    <a:pt x="196906" y="4552"/>
                  </a:lnTo>
                  <a:lnTo>
                    <a:pt x="196906" y="1950905"/>
                  </a:lnTo>
                  <a:lnTo>
                    <a:pt x="193201" y="1950905"/>
                  </a:lnTo>
                  <a:cubicBezTo>
                    <a:pt x="183184" y="1893988"/>
                    <a:pt x="144512" y="1851984"/>
                    <a:pt x="98453" y="1851984"/>
                  </a:cubicBezTo>
                  <a:cubicBezTo>
                    <a:pt x="52394" y="1851984"/>
                    <a:pt x="13723" y="1893988"/>
                    <a:pt x="3706" y="1950905"/>
                  </a:cubicBezTo>
                  <a:lnTo>
                    <a:pt x="0" y="1950905"/>
                  </a:lnTo>
                  <a:close/>
                </a:path>
              </a:pathLst>
            </a:custGeom>
            <a:gradFill>
              <a:gsLst>
                <a:gs pos="0">
                  <a:schemeClr val="accent1">
                    <a:lumMod val="50000"/>
                    <a:lumOff val="50000"/>
                  </a:schemeClr>
                </a:gs>
                <a:gs pos="100000">
                  <a:schemeClr val="accent1">
                    <a:lumMod val="50000"/>
                    <a:lumOff val="50000"/>
                  </a:schemeClr>
                </a:gs>
              </a:gsLst>
              <a:lin ang="198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Rectangle 2"/>
            <p:cNvSpPr/>
            <p:nvPr/>
          </p:nvSpPr>
          <p:spPr>
            <a:xfrm>
              <a:off x="4683483" y="1895514"/>
              <a:ext cx="196906" cy="2011393"/>
            </a:xfrm>
            <a:custGeom>
              <a:avLst/>
              <a:gdLst/>
              <a:ahLst/>
              <a:cxnLst/>
              <a:rect l="l" t="t" r="r" b="b"/>
              <a:pathLst>
                <a:path w="196906" h="2011393">
                  <a:moveTo>
                    <a:pt x="96435" y="0"/>
                  </a:moveTo>
                  <a:lnTo>
                    <a:pt x="196906" y="0"/>
                  </a:lnTo>
                  <a:lnTo>
                    <a:pt x="196906" y="2011393"/>
                  </a:lnTo>
                  <a:lnTo>
                    <a:pt x="193201" y="2011393"/>
                  </a:lnTo>
                  <a:cubicBezTo>
                    <a:pt x="183184" y="1954476"/>
                    <a:pt x="144512" y="1912472"/>
                    <a:pt x="98453" y="1912472"/>
                  </a:cubicBezTo>
                  <a:cubicBezTo>
                    <a:pt x="52394" y="1912472"/>
                    <a:pt x="13723" y="1954476"/>
                    <a:pt x="3706" y="2011393"/>
                  </a:cubicBezTo>
                  <a:lnTo>
                    <a:pt x="0" y="2011393"/>
                  </a:lnTo>
                  <a:lnTo>
                    <a:pt x="0" y="62933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11" name="Isosceles Triangle 10"/>
            <p:cNvSpPr/>
            <p:nvPr/>
          </p:nvSpPr>
          <p:spPr>
            <a:xfrm rot="10800000">
              <a:off x="4468813" y="4423239"/>
              <a:ext cx="196906" cy="260871"/>
            </a:xfrm>
            <a:prstGeom prst="triangle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  <p:sp>
          <p:nvSpPr>
            <p:cNvPr id="19" name="Parallelogram 15"/>
            <p:cNvSpPr/>
            <p:nvPr/>
          </p:nvSpPr>
          <p:spPr>
            <a:xfrm rot="16200000">
              <a:off x="4098945" y="947696"/>
              <a:ext cx="972197" cy="1052368"/>
            </a:xfrm>
            <a:custGeom>
              <a:avLst/>
              <a:gdLst/>
              <a:ahLst/>
              <a:cxnLst/>
              <a:rect l="l" t="t" r="r" b="b"/>
              <a:pathLst>
                <a:path w="2993176" h="3240001">
                  <a:moveTo>
                    <a:pt x="1299907" y="647892"/>
                  </a:moveTo>
                  <a:lnTo>
                    <a:pt x="665509" y="1620000"/>
                  </a:lnTo>
                  <a:lnTo>
                    <a:pt x="1299907" y="2592108"/>
                  </a:lnTo>
                  <a:lnTo>
                    <a:pt x="634398" y="2592108"/>
                  </a:lnTo>
                  <a:lnTo>
                    <a:pt x="0" y="1620000"/>
                  </a:lnTo>
                  <a:lnTo>
                    <a:pt x="634398" y="647892"/>
                  </a:lnTo>
                  <a:close/>
                  <a:moveTo>
                    <a:pt x="2993176" y="1620001"/>
                  </a:moveTo>
                  <a:lnTo>
                    <a:pt x="1913056" y="3240001"/>
                  </a:lnTo>
                  <a:lnTo>
                    <a:pt x="1782206" y="3043749"/>
                  </a:lnTo>
                  <a:lnTo>
                    <a:pt x="1110064" y="3043749"/>
                  </a:lnTo>
                  <a:cubicBezTo>
                    <a:pt x="1089036" y="3096599"/>
                    <a:pt x="1037333" y="3133759"/>
                    <a:pt x="976952" y="3133759"/>
                  </a:cubicBezTo>
                  <a:cubicBezTo>
                    <a:pt x="923853" y="3133759"/>
                    <a:pt x="877466" y="3105022"/>
                    <a:pt x="854540" y="3061058"/>
                  </a:cubicBezTo>
                  <a:lnTo>
                    <a:pt x="302383" y="3169763"/>
                  </a:lnTo>
                  <a:lnTo>
                    <a:pt x="302383" y="2809723"/>
                  </a:lnTo>
                  <a:lnTo>
                    <a:pt x="854540" y="2918427"/>
                  </a:lnTo>
                  <a:cubicBezTo>
                    <a:pt x="877466" y="2874463"/>
                    <a:pt x="923853" y="2845727"/>
                    <a:pt x="976952" y="2845727"/>
                  </a:cubicBezTo>
                  <a:cubicBezTo>
                    <a:pt x="1037333" y="2845727"/>
                    <a:pt x="1089036" y="2882887"/>
                    <a:pt x="1110064" y="2935737"/>
                  </a:cubicBezTo>
                  <a:lnTo>
                    <a:pt x="1710190" y="2935737"/>
                  </a:lnTo>
                  <a:lnTo>
                    <a:pt x="832936" y="1620001"/>
                  </a:lnTo>
                  <a:lnTo>
                    <a:pt x="1913056" y="0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ko-KR" altLang="en-US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683568" y="2013823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2" name="Rectangle 21"/>
          <p:cNvSpPr/>
          <p:nvPr/>
        </p:nvSpPr>
        <p:spPr>
          <a:xfrm>
            <a:off x="683568" y="2752113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23" name="Rectangle 22"/>
          <p:cNvSpPr/>
          <p:nvPr/>
        </p:nvSpPr>
        <p:spPr>
          <a:xfrm>
            <a:off x="683568" y="3490403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081675" y="2026498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OPSI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081675" y="2743103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FIKSI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081674" y="3523624"/>
            <a:ext cx="301871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LDBI, NSDC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1691680" y="2045722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OSN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691680" y="2762327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O2SN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1475656" y="3542848"/>
            <a:ext cx="258781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FLS2N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111228" y="2393629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: 200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5076056" y="3150268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: 200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5039220" y="3906907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 204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786278" y="2407529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: 765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786278" y="3164168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 544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786278" y="3920807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 476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4788024" y="4227934"/>
            <a:ext cx="3705951" cy="36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40" name="TextBox 39"/>
          <p:cNvSpPr txBox="1"/>
          <p:nvPr/>
        </p:nvSpPr>
        <p:spPr>
          <a:xfrm>
            <a:off x="4996840" y="4274591"/>
            <a:ext cx="237179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FLS -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5004048" y="4657874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: 100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683568" y="4240611"/>
            <a:ext cx="3705951" cy="36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755576" y="4293056"/>
            <a:ext cx="33078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Prestasi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Kepak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dan</a:t>
            </a:r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 KKP </a:t>
            </a:r>
            <a:r>
              <a:rPr lang="en-US" altLang="ko-KR" sz="1400" b="1" dirty="0" err="1" smtClean="0">
                <a:solidFill>
                  <a:schemeClr val="bg1"/>
                </a:solidFill>
                <a:cs typeface="Arial" pitchFamily="34" charset="0"/>
              </a:rPr>
              <a:t>Nasional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786278" y="4671015"/>
            <a:ext cx="32771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Jumlah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Sasaran</a:t>
            </a:r>
            <a:r>
              <a:rPr lang="en-US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: 646 </a:t>
            </a:r>
            <a:r>
              <a:rPr lang="en-US" altLang="ko-KR" sz="1200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siswa</a:t>
            </a:r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46" name="Rectangle 45"/>
          <p:cNvSpPr/>
          <p:nvPr/>
        </p:nvSpPr>
        <p:spPr>
          <a:xfrm>
            <a:off x="-108520" y="-92546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62270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200" b="1" dirty="0" smtClean="0">
                <a:solidFill>
                  <a:srgbClr val="FFFFFF"/>
                </a:solidFill>
              </a:rPr>
              <a:t>Program </a:t>
            </a:r>
          </a:p>
          <a:p>
            <a:r>
              <a:rPr lang="en-US" altLang="ko-KR" sz="3200" b="1" dirty="0" smtClean="0">
                <a:solidFill>
                  <a:srgbClr val="FFFFFF"/>
                </a:solidFill>
              </a:rPr>
              <a:t>Indonesia </a:t>
            </a:r>
            <a:r>
              <a:rPr lang="en-US" altLang="ko-KR" sz="3200" b="1" dirty="0" err="1" smtClean="0">
                <a:solidFill>
                  <a:srgbClr val="FFFFFF"/>
                </a:solidFill>
              </a:rPr>
              <a:t>Pintar</a:t>
            </a:r>
            <a:endParaRPr lang="ko-KR" altLang="en-US" sz="3200" b="1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98805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8515350" cy="514350"/>
          </a:xfrm>
          <a:ln>
            <a:noFill/>
          </a:ln>
        </p:spPr>
        <p:txBody>
          <a:bodyPr>
            <a:normAutofit fontScale="90000"/>
          </a:bodyPr>
          <a:lstStyle/>
          <a:p>
            <a:pPr algn="l"/>
            <a:r>
              <a:rPr lang="pt-BR" dirty="0"/>
              <a:t>Pengantar: KIP Sebagai Penguatan Akses Pendidikan 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0066CD04-B05B-438E-B6E0-CD3979FD89E8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xmlns="" id="{B9505CAC-3494-4A67-A94A-643907F816DC}"/>
              </a:ext>
            </a:extLst>
          </p:cNvPr>
          <p:cNvSpPr txBox="1"/>
          <p:nvPr/>
        </p:nvSpPr>
        <p:spPr>
          <a:xfrm>
            <a:off x="766936" y="783583"/>
            <a:ext cx="3949080" cy="27457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lIns="52211" tIns="26105" rIns="52211" bIns="26105" rtlCol="0">
            <a:spAutoFit/>
          </a:bodyPr>
          <a:lstStyle>
            <a:defPPr>
              <a:defRPr lang="id-ID"/>
            </a:defPPr>
            <a:lvl1pPr>
              <a:defRPr sz="4100" b="1">
                <a:solidFill>
                  <a:srgbClr val="3382CE"/>
                </a:solidFill>
                <a:latin typeface="Century Gothic"/>
                <a:cs typeface="Century Gothic"/>
              </a:defRPr>
            </a:lvl1pPr>
          </a:lstStyle>
          <a:p>
            <a:pPr algn="ctr" defTabSz="411480"/>
            <a:r>
              <a:rPr lang="en-US" sz="1300" dirty="0" err="1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Avenir Next" charset="0"/>
                <a:cs typeface="Avenir Next" charset="0"/>
              </a:rPr>
              <a:t>Nawacita</a:t>
            </a:r>
            <a:r>
              <a:rPr lang="en-US" sz="1300" dirty="0">
                <a:solidFill>
                  <a:prstClr val="black">
                    <a:lumMod val="85000"/>
                    <a:lumOff val="15000"/>
                  </a:prstClr>
                </a:solidFill>
                <a:latin typeface="Century Gothic" panose="020B0502020202020204" pitchFamily="34" charset="0"/>
                <a:ea typeface="Avenir Next" charset="0"/>
                <a:cs typeface="Avenir Next" charset="0"/>
              </a:rPr>
              <a:t> 5: </a:t>
            </a:r>
          </a:p>
          <a:p>
            <a:pPr algn="ctr" defTabSz="411480"/>
            <a:r>
              <a:rPr lang="en-US" sz="1500" dirty="0" err="1">
                <a:solidFill>
                  <a:schemeClr val="tx1"/>
                </a:solidFill>
                <a:latin typeface="Arial Narrow" panose="020B0606020202030204" pitchFamily="34" charset="0"/>
              </a:rPr>
              <a:t>meningkatkan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 Narrow" panose="020B0606020202030204" pitchFamily="34" charset="0"/>
              </a:rPr>
              <a:t>kualitas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 Narrow" panose="020B0606020202030204" pitchFamily="34" charset="0"/>
              </a:rPr>
              <a:t>hidup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 Narrow" panose="020B0606020202030204" pitchFamily="34" charset="0"/>
              </a:rPr>
              <a:t>manusia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en-US" sz="1500" dirty="0" err="1">
                <a:solidFill>
                  <a:schemeClr val="tx1"/>
                </a:solidFill>
                <a:latin typeface="Arial Narrow" panose="020B0606020202030204" pitchFamily="34" charset="0"/>
              </a:rPr>
              <a:t>melalui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endParaRPr lang="en-US" sz="1500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algn="ctr" defTabSz="411480"/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P</a:t>
            </a:r>
            <a:r>
              <a:rPr lang="en-US" sz="15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rogram 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Indonesia </a:t>
            </a:r>
            <a:r>
              <a:rPr lang="en-US" sz="1500" dirty="0" err="1">
                <a:solidFill>
                  <a:schemeClr val="tx1"/>
                </a:solidFill>
                <a:latin typeface="Arial Narrow" panose="020B0606020202030204" pitchFamily="34" charset="0"/>
              </a:rPr>
              <a:t>pintar</a:t>
            </a:r>
            <a:r>
              <a:rPr lang="en-US" sz="1500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</a:p>
          <a:p>
            <a:pPr marL="154305" indent="-154305" defTabSz="411480">
              <a:buFont typeface="Wingdings" panose="05000000000000000000" pitchFamily="2" charset="2"/>
              <a:buChar char="§"/>
            </a:pP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Membangun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keluarga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produktif</a:t>
            </a:r>
            <a:endParaRPr lang="en-US" sz="1100" b="0" dirty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marL="154305" indent="-154305" defTabSz="411480">
              <a:buFont typeface="Wingdings" panose="05000000000000000000" pitchFamily="2" charset="2"/>
              <a:buChar char="§"/>
            </a:pP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Meningkatkan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efektifitas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dan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efisiensi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pelaksanaan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endParaRPr lang="en-US" sz="1100" b="0" dirty="0" smtClean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defTabSz="411480"/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   program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perlindungan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sosial</a:t>
            </a:r>
            <a:endParaRPr lang="en-US" sz="1100" b="0" dirty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marL="154305" indent="-154305" defTabSz="411480">
              <a:buFont typeface="Wingdings" panose="05000000000000000000" pitchFamily="2" charset="2"/>
              <a:buChar char="§"/>
            </a:pP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Meningkatkan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koordinasi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dengan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Menteri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Sosial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dan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Tim</a:t>
            </a:r>
          </a:p>
          <a:p>
            <a:pPr defTabSz="411480"/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  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Nasional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Percepatan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Penanggulangan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Kemiskinan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,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dan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endParaRPr lang="en-US" sz="1100" b="0" dirty="0" smtClean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defTabSz="411480"/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  </a:t>
            </a:r>
            <a:r>
              <a:rPr lang="en-US" sz="1100" b="0" dirty="0" err="1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Pemerintah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Provinsi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dan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Pemerintah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Kebupaten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/Kota</a:t>
            </a:r>
          </a:p>
          <a:p>
            <a:pPr marL="154305" indent="-154305" defTabSz="411480">
              <a:buFont typeface="Wingdings" panose="05000000000000000000" pitchFamily="2" charset="2"/>
              <a:buChar char="§"/>
            </a:pP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Menyediakan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Kartu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Indonesia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Pintar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sejumlah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penerima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endParaRPr lang="en-US" sz="1100" b="0" dirty="0" smtClean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defTabSz="411480"/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   Program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Indonesi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Pintar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untuk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siswa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jenjand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SD, SMP, SMA/K</a:t>
            </a:r>
          </a:p>
          <a:p>
            <a:pPr marL="154305" indent="-154305" defTabSz="411480">
              <a:buFont typeface="Wingdings" panose="05000000000000000000" pitchFamily="2" charset="2"/>
              <a:buChar char="§"/>
            </a:pP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Membayarkan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manfaat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Program Indonesia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Pintar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kepada</a:t>
            </a:r>
            <a:endParaRPr lang="en-US" sz="1100" b="0" dirty="0" smtClean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defTabSz="411480"/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   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siswa</a:t>
            </a:r>
            <a:endParaRPr lang="en-US" sz="1100" b="0" dirty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marL="154305" indent="-154305" defTabSz="411480">
              <a:buFont typeface="Wingdings" panose="05000000000000000000" pitchFamily="2" charset="2"/>
              <a:buChar char="§"/>
            </a:pP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Mensosialisasikan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secara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intensif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kepada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penerima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endParaRPr lang="en-US" sz="1100" b="0" dirty="0" smtClean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  <a:p>
            <a:pPr defTabSz="411480"/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</a:t>
            </a:r>
            <a:r>
              <a:rPr lang="en-US" sz="1100" b="0" dirty="0" smtClean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   program </a:t>
            </a:r>
            <a:r>
              <a:rPr lang="en-US" sz="1100" b="0" dirty="0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Indonesia </a:t>
            </a:r>
            <a:r>
              <a:rPr lang="en-US" sz="1100" b="0" dirty="0" err="1">
                <a:solidFill>
                  <a:prstClr val="black"/>
                </a:solidFill>
                <a:latin typeface="Calibri"/>
                <a:ea typeface="Avenir Next" charset="0"/>
                <a:cs typeface="Calibri"/>
              </a:rPr>
              <a:t>pintar</a:t>
            </a:r>
            <a:endParaRPr lang="en-US" sz="1100" b="0" dirty="0">
              <a:solidFill>
                <a:prstClr val="black"/>
              </a:solidFill>
              <a:latin typeface="Calibri"/>
              <a:ea typeface="Avenir Next" charset="0"/>
              <a:cs typeface="Calibri"/>
            </a:endParaRPr>
          </a:p>
        </p:txBody>
      </p:sp>
      <p:sp>
        <p:nvSpPr>
          <p:cNvPr id="27" name="Content Placeholder 4">
            <a:extLst>
              <a:ext uri="{FF2B5EF4-FFF2-40B4-BE49-F238E27FC236}">
                <a16:creationId xmlns:a16="http://schemas.microsoft.com/office/drawing/2014/main" xmlns="" id="{BFF05B05-9D18-42B1-A772-25B465D077BF}"/>
              </a:ext>
            </a:extLst>
          </p:cNvPr>
          <p:cNvSpPr txBox="1">
            <a:spLocks/>
          </p:cNvSpPr>
          <p:nvPr/>
        </p:nvSpPr>
        <p:spPr>
          <a:xfrm>
            <a:off x="657225" y="3499936"/>
            <a:ext cx="3968404" cy="1160046"/>
          </a:xfrm>
          <a:prstGeom prst="rect">
            <a:avLst/>
          </a:prstGeom>
        </p:spPr>
        <p:txBody>
          <a:bodyPr vert="horz" lIns="61722" tIns="30861" rIns="61722" bIns="30861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defTabSz="82296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1600" dirty="0" smtClean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“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Program Indonesia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Pintar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merupakan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kerja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sama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tiga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kementerian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,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Kementerian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Pendidikan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dan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Kebudayaan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,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Kementerian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Sosial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,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dan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</a:t>
            </a:r>
            <a:r>
              <a:rPr lang="en-US" sz="1600" dirty="0" err="1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Kementerian</a:t>
            </a:r>
            <a:r>
              <a:rPr lang="en-US" sz="1600" dirty="0">
                <a:solidFill>
                  <a:srgbClr val="3280CD"/>
                </a:solidFill>
                <a:latin typeface="Calibri"/>
                <a:ea typeface="Helvetica Neue" charset="0"/>
                <a:cs typeface="Calibri"/>
              </a:rPr>
              <a:t> Agama.”</a:t>
            </a:r>
            <a:endParaRPr lang="en-GB" sz="900" dirty="0">
              <a:solidFill>
                <a:srgbClr val="3280CD"/>
              </a:solidFill>
              <a:latin typeface="Calibri"/>
              <a:ea typeface="Helvetica Neue" charset="0"/>
              <a:cs typeface="Calibri"/>
            </a:endParaRPr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xmlns="" id="{0903E535-A695-4071-A7BE-8FBED8513836}"/>
              </a:ext>
            </a:extLst>
          </p:cNvPr>
          <p:cNvGrpSpPr/>
          <p:nvPr/>
        </p:nvGrpSpPr>
        <p:grpSpPr>
          <a:xfrm>
            <a:off x="4984967" y="654038"/>
            <a:ext cx="3968404" cy="4081707"/>
            <a:chOff x="1428392" y="4409798"/>
            <a:chExt cx="2506047" cy="2625653"/>
          </a:xfrm>
        </p:grpSpPr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xmlns="" id="{59618BD0-F239-4A9F-B342-FC76D374BEA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hq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9328" y="4409798"/>
              <a:ext cx="1820296" cy="1457545"/>
            </a:xfrm>
            <a:prstGeom prst="rect">
              <a:avLst/>
            </a:prstGeom>
          </p:spPr>
        </p:pic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xmlns="" id="{71BE9AA4-F0A0-44D4-8235-6AAB48B79177}"/>
                </a:ext>
              </a:extLst>
            </p:cNvPr>
            <p:cNvSpPr/>
            <p:nvPr/>
          </p:nvSpPr>
          <p:spPr>
            <a:xfrm>
              <a:off x="1428392" y="5867343"/>
              <a:ext cx="2506047" cy="11681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400" spc="32" dirty="0" err="1">
                  <a:latin typeface="Calibri"/>
                  <a:cs typeface="Calibri"/>
                </a:rPr>
                <a:t>Upaya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mencegah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peserta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didik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dari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kemungkinan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putus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sekolah</a:t>
              </a:r>
              <a:r>
                <a:rPr lang="en-US" sz="1400" spc="32" dirty="0">
                  <a:latin typeface="Calibri"/>
                  <a:cs typeface="Calibri"/>
                </a:rPr>
                <a:t>, </a:t>
              </a:r>
              <a:r>
                <a:rPr lang="en-US" sz="1400" spc="32" dirty="0" err="1">
                  <a:latin typeface="Calibri"/>
                  <a:cs typeface="Calibri"/>
                </a:rPr>
                <a:t>dan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 smtClean="0">
                  <a:latin typeface="Calibri"/>
                  <a:cs typeface="Calibri"/>
                </a:rPr>
                <a:t>diharapkan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dapat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menarik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siswa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 smtClean="0">
                  <a:latin typeface="Calibri"/>
                  <a:cs typeface="Calibri"/>
                </a:rPr>
                <a:t>putus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sekolah</a:t>
              </a:r>
              <a:r>
                <a:rPr lang="en-US" sz="1400" spc="32" dirty="0">
                  <a:latin typeface="Calibri"/>
                  <a:cs typeface="Calibri"/>
                </a:rPr>
                <a:t> agar </a:t>
              </a:r>
              <a:r>
                <a:rPr lang="en-US" sz="1400" spc="32" dirty="0" err="1" smtClean="0">
                  <a:latin typeface="Calibri"/>
                  <a:cs typeface="Calibri"/>
                </a:rPr>
                <a:t>kembali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  <a:r>
                <a:rPr lang="en-US" sz="1400" spc="32" dirty="0" err="1" smtClean="0">
                  <a:latin typeface="Calibri"/>
                  <a:cs typeface="Calibri"/>
                </a:rPr>
                <a:t>melanjutkan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</a:p>
            <a:p>
              <a:pPr algn="ctr"/>
              <a:r>
                <a:rPr lang="en-US" sz="1400" spc="32" dirty="0" err="1" smtClean="0">
                  <a:latin typeface="Calibri"/>
                  <a:cs typeface="Calibri"/>
                </a:rPr>
                <a:t>pendidikannya</a:t>
              </a:r>
              <a:r>
                <a:rPr lang="en-US" sz="1400" spc="32" dirty="0">
                  <a:latin typeface="Calibri"/>
                  <a:cs typeface="Calibri"/>
                </a:rPr>
                <a:t>. </a:t>
              </a:r>
              <a:endParaRPr lang="en-US" sz="1400" spc="32" dirty="0" smtClean="0">
                <a:latin typeface="Calibri"/>
                <a:cs typeface="Calibri"/>
              </a:endParaRPr>
            </a:p>
            <a:p>
              <a:pPr algn="ctr"/>
              <a:endParaRPr lang="en-US" sz="1400" spc="32" dirty="0" smtClean="0">
                <a:latin typeface="Calibri"/>
                <a:cs typeface="Calibri"/>
              </a:endParaRPr>
            </a:p>
            <a:p>
              <a:pPr algn="ctr"/>
              <a:r>
                <a:rPr lang="en-US" sz="1400" spc="32" dirty="0" smtClean="0">
                  <a:latin typeface="Calibri"/>
                  <a:cs typeface="Calibri"/>
                </a:rPr>
                <a:t>KIP </a:t>
              </a:r>
              <a:r>
                <a:rPr lang="en-US" sz="1400" spc="32" dirty="0" err="1">
                  <a:latin typeface="Calibri"/>
                  <a:cs typeface="Calibri"/>
                </a:rPr>
                <a:t>juga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diharapkan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dapat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meringankan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biaya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endParaRPr lang="en-US" sz="1400" spc="32" dirty="0" smtClean="0">
                <a:latin typeface="Calibri"/>
                <a:cs typeface="Calibri"/>
              </a:endParaRPr>
            </a:p>
            <a:p>
              <a:pPr algn="ctr"/>
              <a:r>
                <a:rPr lang="en-US" sz="1400" spc="32" dirty="0" smtClean="0">
                  <a:latin typeface="Calibri"/>
                  <a:cs typeface="Calibri"/>
                </a:rPr>
                <a:t>personal </a:t>
              </a:r>
              <a:r>
                <a:rPr lang="en-US" sz="1400" spc="32" dirty="0" err="1">
                  <a:latin typeface="Calibri"/>
                  <a:cs typeface="Calibri"/>
                </a:rPr>
                <a:t>pendidikan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peserta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didik</a:t>
              </a:r>
              <a:r>
                <a:rPr lang="en-US" sz="1400" spc="32" dirty="0">
                  <a:latin typeface="Calibri"/>
                  <a:cs typeface="Calibri"/>
                </a:rPr>
                <a:t>, </a:t>
              </a:r>
              <a:endParaRPr lang="en-US" sz="1400" spc="32" dirty="0" smtClean="0">
                <a:latin typeface="Calibri"/>
                <a:cs typeface="Calibri"/>
              </a:endParaRPr>
            </a:p>
            <a:p>
              <a:pPr algn="ctr"/>
              <a:r>
                <a:rPr lang="en-US" sz="1400" spc="32" dirty="0" err="1" smtClean="0">
                  <a:latin typeface="Calibri"/>
                  <a:cs typeface="Calibri"/>
                </a:rPr>
                <a:t>baik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biaya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 smtClean="0">
                  <a:latin typeface="Calibri"/>
                  <a:cs typeface="Calibri"/>
                </a:rPr>
                <a:t>langsung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  <a:r>
                <a:rPr lang="en-US" sz="1400" spc="32" dirty="0" err="1">
                  <a:latin typeface="Calibri"/>
                  <a:cs typeface="Calibri"/>
                </a:rPr>
                <a:t>maupun</a:t>
              </a:r>
              <a:r>
                <a:rPr lang="en-US" sz="1400" spc="32" dirty="0">
                  <a:latin typeface="Calibri"/>
                  <a:cs typeface="Calibri"/>
                </a:rPr>
                <a:t> </a:t>
              </a:r>
              <a:r>
                <a:rPr lang="en-US" sz="1400" spc="32" dirty="0" err="1" smtClean="0">
                  <a:latin typeface="Calibri"/>
                  <a:cs typeface="Calibri"/>
                </a:rPr>
                <a:t>tidak</a:t>
              </a:r>
              <a:r>
                <a:rPr lang="en-US" sz="1400" spc="32" dirty="0" smtClean="0">
                  <a:latin typeface="Calibri"/>
                  <a:cs typeface="Calibri"/>
                </a:rPr>
                <a:t> </a:t>
              </a:r>
              <a:r>
                <a:rPr lang="en-US" sz="1400" spc="32" dirty="0" err="1" smtClean="0">
                  <a:latin typeface="Calibri"/>
                  <a:cs typeface="Calibri"/>
                </a:rPr>
                <a:t>langsung</a:t>
              </a:r>
              <a:r>
                <a:rPr lang="en-US" sz="1400" spc="32" dirty="0" smtClean="0">
                  <a:latin typeface="Calibri"/>
                  <a:cs typeface="Calibri"/>
                </a:rPr>
                <a:t>.</a:t>
              </a:r>
              <a:endParaRPr lang="en-US" sz="1400" dirty="0">
                <a:latin typeface="Calibri"/>
                <a:cs typeface="Calibri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834956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8515350" cy="514350"/>
          </a:xfrm>
          <a:ln>
            <a:noFill/>
          </a:ln>
        </p:spPr>
        <p:txBody>
          <a:bodyPr>
            <a:normAutofit/>
          </a:bodyPr>
          <a:lstStyle/>
          <a:p>
            <a:pPr algn="l"/>
            <a:r>
              <a:rPr lang="en-US" dirty="0" err="1"/>
              <a:t>Pengantar</a:t>
            </a:r>
            <a:r>
              <a:rPr lang="en-US" dirty="0"/>
              <a:t>: BSM-PIP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Siswa</a:t>
            </a:r>
            <a:r>
              <a:rPr lang="en-US" dirty="0"/>
              <a:t> </a:t>
            </a:r>
            <a:r>
              <a:rPr lang="en-US" dirty="0" err="1"/>
              <a:t>Tidak</a:t>
            </a:r>
            <a:r>
              <a:rPr lang="en-US" dirty="0"/>
              <a:t> </a:t>
            </a:r>
            <a:r>
              <a:rPr lang="en-US" dirty="0" err="1"/>
              <a:t>Mampu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0066CD04-B05B-438E-B6E0-CD3979FD89E8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742950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</a:t>
            </a:r>
          </a:p>
        </p:txBody>
      </p:sp>
      <p:pic>
        <p:nvPicPr>
          <p:cNvPr id="14" name="Picture 5" descr="E:\2014\02 BSM\BRI.jpg">
            <a:extLst>
              <a:ext uri="{FF2B5EF4-FFF2-40B4-BE49-F238E27FC236}">
                <a16:creationId xmlns:a16="http://schemas.microsoft.com/office/drawing/2014/main" xmlns="" id="{6BC4E744-E34D-455A-B510-8BCDBE627AF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5897" y="843991"/>
            <a:ext cx="430504" cy="41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Pentagon 2">
            <a:extLst>
              <a:ext uri="{FF2B5EF4-FFF2-40B4-BE49-F238E27FC236}">
                <a16:creationId xmlns:a16="http://schemas.microsoft.com/office/drawing/2014/main" xmlns="" id="{57C238AA-CF0C-422A-B6D6-265741F649E6}"/>
              </a:ext>
            </a:extLst>
          </p:cNvPr>
          <p:cNvSpPr/>
          <p:nvPr/>
        </p:nvSpPr>
        <p:spPr>
          <a:xfrm>
            <a:off x="1200150" y="2654579"/>
            <a:ext cx="7734290" cy="400050"/>
          </a:xfrm>
          <a:prstGeom prst="homePlat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xmlns="" id="{01D1F3FB-5AAE-4138-BE19-9E67AA2EDDEF}"/>
              </a:ext>
            </a:extLst>
          </p:cNvPr>
          <p:cNvCxnSpPr/>
          <p:nvPr/>
        </p:nvCxnSpPr>
        <p:spPr>
          <a:xfrm>
            <a:off x="1428750" y="2917469"/>
            <a:ext cx="0" cy="488225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xmlns="" id="{525A3F0C-D5A6-45E5-A67D-350E84EE3309}"/>
              </a:ext>
            </a:extLst>
          </p:cNvPr>
          <p:cNvSpPr/>
          <p:nvPr/>
        </p:nvSpPr>
        <p:spPr>
          <a:xfrm>
            <a:off x="1360580" y="2810717"/>
            <a:ext cx="130302" cy="13030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/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xmlns="" id="{7D671F91-4299-4E12-BF39-B42115F2231C}"/>
              </a:ext>
            </a:extLst>
          </p:cNvPr>
          <p:cNvSpPr txBox="1"/>
          <p:nvPr/>
        </p:nvSpPr>
        <p:spPr>
          <a:xfrm>
            <a:off x="1543050" y="3291394"/>
            <a:ext cx="1143000" cy="9156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marL="68580" indent="-68580"/>
            <a:r>
              <a:rPr lang="id-ID" sz="1100" b="1" dirty="0">
                <a:solidFill>
                  <a:srgbClr val="C00000"/>
                </a:solidFill>
              </a:rPr>
              <a:t>200</a:t>
            </a:r>
            <a:r>
              <a:rPr lang="en-US" sz="1100" b="1" dirty="0">
                <a:solidFill>
                  <a:srgbClr val="C00000"/>
                </a:solidFill>
              </a:rPr>
              <a:t>5 - 2011 </a:t>
            </a:r>
          </a:p>
          <a:p>
            <a:r>
              <a:rPr lang="id-ID" sz="1100" dirty="0"/>
              <a:t>Beasiswa </a:t>
            </a:r>
            <a:r>
              <a:rPr lang="en-US" sz="1100" dirty="0" err="1"/>
              <a:t>Bagi</a:t>
            </a:r>
            <a:r>
              <a:rPr lang="en-US" sz="1100" dirty="0"/>
              <a:t> </a:t>
            </a:r>
            <a:r>
              <a:rPr lang="id-ID" sz="1100" dirty="0"/>
              <a:t>Siswa Miskin </a:t>
            </a:r>
            <a:r>
              <a:rPr lang="en-US" sz="1100" dirty="0"/>
              <a:t>SD, SMP, </a:t>
            </a:r>
            <a:r>
              <a:rPr lang="en-US" sz="1100" dirty="0" smtClean="0"/>
              <a:t>SMA</a:t>
            </a:r>
          </a:p>
          <a:p>
            <a:r>
              <a:rPr lang="en-US" sz="1100" dirty="0" err="1" smtClean="0"/>
              <a:t>dan</a:t>
            </a:r>
            <a:r>
              <a:rPr lang="en-US" sz="1100" dirty="0" smtClean="0"/>
              <a:t> </a:t>
            </a:r>
            <a:r>
              <a:rPr lang="en-US" sz="1100" dirty="0"/>
              <a:t>SMK</a:t>
            </a:r>
            <a:endParaRPr lang="id-ID" sz="1100" dirty="0"/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F67ABE7C-1035-414D-A17F-C7CBC6F18FA2}"/>
              </a:ext>
            </a:extLst>
          </p:cNvPr>
          <p:cNvCxnSpPr/>
          <p:nvPr/>
        </p:nvCxnSpPr>
        <p:spPr>
          <a:xfrm flipH="1">
            <a:off x="1428750" y="3405694"/>
            <a:ext cx="114300" cy="0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xmlns="" id="{BDD5ABE8-5B36-480D-830F-7752F512BA0F}"/>
              </a:ext>
            </a:extLst>
          </p:cNvPr>
          <p:cNvCxnSpPr/>
          <p:nvPr/>
        </p:nvCxnSpPr>
        <p:spPr>
          <a:xfrm>
            <a:off x="2982821" y="2917469"/>
            <a:ext cx="0" cy="488225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Oval 27">
            <a:extLst>
              <a:ext uri="{FF2B5EF4-FFF2-40B4-BE49-F238E27FC236}">
                <a16:creationId xmlns:a16="http://schemas.microsoft.com/office/drawing/2014/main" xmlns="" id="{DBA81FEC-AEB6-452D-AFCE-342E0A1F5DD7}"/>
              </a:ext>
            </a:extLst>
          </p:cNvPr>
          <p:cNvSpPr/>
          <p:nvPr/>
        </p:nvSpPr>
        <p:spPr>
          <a:xfrm>
            <a:off x="2914650" y="2810717"/>
            <a:ext cx="130302" cy="13030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CA60D118-FA4B-4DD3-9E49-26B38FD09157}"/>
              </a:ext>
            </a:extLst>
          </p:cNvPr>
          <p:cNvSpPr txBox="1"/>
          <p:nvPr/>
        </p:nvSpPr>
        <p:spPr>
          <a:xfrm>
            <a:off x="3097120" y="3291394"/>
            <a:ext cx="1186848" cy="159659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marL="68580" indent="-68580"/>
            <a:r>
              <a:rPr lang="en-US" sz="1100" b="1" dirty="0">
                <a:solidFill>
                  <a:srgbClr val="C00000"/>
                </a:solidFill>
              </a:rPr>
              <a:t>2012 </a:t>
            </a:r>
          </a:p>
          <a:p>
            <a:pPr>
              <a:spcAft>
                <a:spcPts val="450"/>
              </a:spcAft>
            </a:pPr>
            <a:r>
              <a:rPr lang="id-ID" sz="1100" dirty="0"/>
              <a:t>Beasiswa untuk siswa miskin </a:t>
            </a:r>
            <a:r>
              <a:rPr lang="en-US" sz="1100" dirty="0"/>
              <a:t>SD</a:t>
            </a:r>
          </a:p>
          <a:p>
            <a:pPr>
              <a:spcAft>
                <a:spcPts val="450"/>
              </a:spcAft>
            </a:pPr>
            <a:r>
              <a:rPr lang="id-ID" sz="1100" dirty="0"/>
              <a:t>Subsidi Siswa </a:t>
            </a:r>
            <a:endParaRPr lang="id-ID" sz="1100" dirty="0" smtClean="0"/>
          </a:p>
          <a:p>
            <a:pPr>
              <a:spcAft>
                <a:spcPts val="450"/>
              </a:spcAft>
            </a:pPr>
            <a:r>
              <a:rPr lang="id-ID" sz="1100" dirty="0" smtClean="0"/>
              <a:t>Miskin </a:t>
            </a:r>
            <a:r>
              <a:rPr lang="en-US" sz="1100" dirty="0"/>
              <a:t>SMP</a:t>
            </a:r>
          </a:p>
          <a:p>
            <a:pPr>
              <a:spcAft>
                <a:spcPts val="450"/>
              </a:spcAft>
            </a:pPr>
            <a:r>
              <a:rPr lang="en-US" sz="1100" dirty="0" err="1"/>
              <a:t>Bantuan</a:t>
            </a:r>
            <a:r>
              <a:rPr lang="en-US" sz="1100" dirty="0"/>
              <a:t> </a:t>
            </a:r>
            <a:r>
              <a:rPr lang="en-US" sz="1100" dirty="0" err="1"/>
              <a:t>Khusus</a:t>
            </a:r>
            <a:r>
              <a:rPr lang="en-US" sz="1100" dirty="0"/>
              <a:t> </a:t>
            </a:r>
            <a:r>
              <a:rPr lang="en-US" sz="1100" dirty="0" err="1"/>
              <a:t>Murid</a:t>
            </a:r>
            <a:r>
              <a:rPr lang="en-US" sz="1100" dirty="0"/>
              <a:t> SMA </a:t>
            </a:r>
            <a:r>
              <a:rPr lang="en-US" sz="1100" dirty="0" err="1"/>
              <a:t>dan</a:t>
            </a:r>
            <a:r>
              <a:rPr lang="en-US" sz="1100" dirty="0"/>
              <a:t> SMK </a:t>
            </a:r>
            <a:endParaRPr lang="id-ID" sz="1100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xmlns="" id="{997B7BB2-587C-4C49-965B-B6FB2A524006}"/>
              </a:ext>
            </a:extLst>
          </p:cNvPr>
          <p:cNvCxnSpPr/>
          <p:nvPr/>
        </p:nvCxnSpPr>
        <p:spPr>
          <a:xfrm flipH="1">
            <a:off x="2982821" y="3405694"/>
            <a:ext cx="114300" cy="0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xmlns="" id="{E5E2A979-CF70-4115-B0EF-C935A775AE49}"/>
              </a:ext>
            </a:extLst>
          </p:cNvPr>
          <p:cNvCxnSpPr/>
          <p:nvPr/>
        </p:nvCxnSpPr>
        <p:spPr>
          <a:xfrm>
            <a:off x="4354421" y="2917469"/>
            <a:ext cx="0" cy="488225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Oval 31">
            <a:extLst>
              <a:ext uri="{FF2B5EF4-FFF2-40B4-BE49-F238E27FC236}">
                <a16:creationId xmlns:a16="http://schemas.microsoft.com/office/drawing/2014/main" xmlns="" id="{4ADF122D-BEF3-4635-A9F4-C325DC05D1B0}"/>
              </a:ext>
            </a:extLst>
          </p:cNvPr>
          <p:cNvSpPr/>
          <p:nvPr/>
        </p:nvSpPr>
        <p:spPr>
          <a:xfrm>
            <a:off x="4286250" y="2810717"/>
            <a:ext cx="130302" cy="13030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/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xmlns="" id="{EAA495B3-6F72-4C77-9344-95C8F84DEF03}"/>
              </a:ext>
            </a:extLst>
          </p:cNvPr>
          <p:cNvSpPr txBox="1"/>
          <p:nvPr/>
        </p:nvSpPr>
        <p:spPr>
          <a:xfrm>
            <a:off x="4468720" y="3291394"/>
            <a:ext cx="1111391" cy="5770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marL="68580" indent="-68580"/>
            <a:r>
              <a:rPr lang="en-US" sz="1100" b="1" dirty="0">
                <a:solidFill>
                  <a:srgbClr val="C00000"/>
                </a:solidFill>
              </a:rPr>
              <a:t>2013 - 2014 </a:t>
            </a:r>
          </a:p>
          <a:p>
            <a:r>
              <a:rPr lang="en-US" sz="1100" dirty="0" err="1"/>
              <a:t>Bantuan</a:t>
            </a:r>
            <a:r>
              <a:rPr lang="en-US" sz="1100" dirty="0"/>
              <a:t> </a:t>
            </a:r>
            <a:r>
              <a:rPr lang="id-ID" sz="1100" dirty="0"/>
              <a:t>Siswa Miskin</a:t>
            </a:r>
            <a:r>
              <a:rPr lang="en-US" sz="1100" dirty="0"/>
              <a:t> </a:t>
            </a:r>
            <a:endParaRPr lang="id-ID" sz="1100" dirty="0"/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xmlns="" id="{36D73773-9516-424C-BE27-A8D5C6D5149B}"/>
              </a:ext>
            </a:extLst>
          </p:cNvPr>
          <p:cNvCxnSpPr/>
          <p:nvPr/>
        </p:nvCxnSpPr>
        <p:spPr>
          <a:xfrm flipH="1">
            <a:off x="4354421" y="3405694"/>
            <a:ext cx="114300" cy="0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5A8578B3-EBDD-4658-86D5-9EDBF3814AD0}"/>
              </a:ext>
            </a:extLst>
          </p:cNvPr>
          <p:cNvCxnSpPr/>
          <p:nvPr/>
        </p:nvCxnSpPr>
        <p:spPr>
          <a:xfrm>
            <a:off x="5641657" y="2917469"/>
            <a:ext cx="0" cy="488225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Oval 35">
            <a:extLst>
              <a:ext uri="{FF2B5EF4-FFF2-40B4-BE49-F238E27FC236}">
                <a16:creationId xmlns:a16="http://schemas.microsoft.com/office/drawing/2014/main" xmlns="" id="{7BED5BFE-BBB1-474D-A65E-81D6488F9327}"/>
              </a:ext>
            </a:extLst>
          </p:cNvPr>
          <p:cNvSpPr/>
          <p:nvPr/>
        </p:nvSpPr>
        <p:spPr>
          <a:xfrm>
            <a:off x="5573486" y="2810717"/>
            <a:ext cx="130302" cy="13030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xmlns="" id="{0AC6E9BB-6C22-45F4-B947-DA116AA895CC}"/>
              </a:ext>
            </a:extLst>
          </p:cNvPr>
          <p:cNvSpPr txBox="1"/>
          <p:nvPr/>
        </p:nvSpPr>
        <p:spPr>
          <a:xfrm>
            <a:off x="5755956" y="3291394"/>
            <a:ext cx="1192307" cy="5770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marL="68580" indent="-68580"/>
            <a:r>
              <a:rPr lang="en-US" sz="1100" b="1" dirty="0">
                <a:solidFill>
                  <a:srgbClr val="C00000"/>
                </a:solidFill>
              </a:rPr>
              <a:t>2015</a:t>
            </a:r>
          </a:p>
          <a:p>
            <a:r>
              <a:rPr lang="en-US" sz="1100" dirty="0" smtClean="0"/>
              <a:t>Program</a:t>
            </a:r>
          </a:p>
          <a:p>
            <a:r>
              <a:rPr lang="en-US" sz="1100" dirty="0" smtClean="0"/>
              <a:t>Indonesia </a:t>
            </a:r>
            <a:r>
              <a:rPr lang="en-US" sz="1100" dirty="0" err="1"/>
              <a:t>Pintar</a:t>
            </a:r>
            <a:endParaRPr lang="id-ID" sz="1100" dirty="0"/>
          </a:p>
        </p:txBody>
      </p: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xmlns="" id="{589E4A97-AF95-4A87-9ACF-AE87F4363088}"/>
              </a:ext>
            </a:extLst>
          </p:cNvPr>
          <p:cNvCxnSpPr/>
          <p:nvPr/>
        </p:nvCxnSpPr>
        <p:spPr>
          <a:xfrm flipH="1">
            <a:off x="5641657" y="3405694"/>
            <a:ext cx="114300" cy="0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5F71A4AF-CE2C-42A7-B1CC-F2A1A0F6E632}"/>
              </a:ext>
            </a:extLst>
          </p:cNvPr>
          <p:cNvCxnSpPr/>
          <p:nvPr/>
        </p:nvCxnSpPr>
        <p:spPr>
          <a:xfrm>
            <a:off x="1425731" y="615390"/>
            <a:ext cx="0" cy="217170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E9EBE62F-2CB2-47BB-A1B1-68161084B556}"/>
              </a:ext>
            </a:extLst>
          </p:cNvPr>
          <p:cNvSpPr txBox="1"/>
          <p:nvPr/>
        </p:nvSpPr>
        <p:spPr>
          <a:xfrm>
            <a:off x="1436916" y="1599684"/>
            <a:ext cx="1406892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Beasiswa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err="1" smtClean="0">
                <a:latin typeface="Calibri"/>
                <a:cs typeface="Calibri"/>
              </a:rPr>
              <a:t>berdasarkan</a:t>
            </a:r>
            <a:r>
              <a:rPr lang="en-US" sz="1100" dirty="0" smtClean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indeks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err="1" smtClean="0">
                <a:latin typeface="Calibri"/>
                <a:cs typeface="Calibri"/>
              </a:rPr>
              <a:t>kemiskinan</a:t>
            </a:r>
            <a:r>
              <a:rPr lang="en-US" sz="1100" dirty="0" smtClean="0">
                <a:latin typeface="Calibri"/>
                <a:cs typeface="Calibri"/>
              </a:rPr>
              <a:t> </a:t>
            </a:r>
            <a:endParaRPr lang="id-ID" sz="1100" dirty="0">
              <a:latin typeface="Calibri"/>
              <a:cs typeface="Calibri"/>
            </a:endParaRP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xmlns="" id="{D4F60C53-268B-4211-8833-6C405DEB3A90}"/>
              </a:ext>
            </a:extLst>
          </p:cNvPr>
          <p:cNvSpPr txBox="1"/>
          <p:nvPr/>
        </p:nvSpPr>
        <p:spPr>
          <a:xfrm>
            <a:off x="4343400" y="1624177"/>
            <a:ext cx="1308720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diprioritaskan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untuk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siswa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dari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keluarga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KPS, </a:t>
            </a:r>
            <a:r>
              <a:rPr lang="en-US" sz="1100" dirty="0" err="1" smtClean="0">
                <a:latin typeface="Calibri"/>
                <a:cs typeface="Calibri"/>
              </a:rPr>
              <a:t>korbanbencana</a:t>
            </a:r>
            <a:endParaRPr lang="id-ID" sz="1100" dirty="0">
              <a:latin typeface="Calibri"/>
              <a:cs typeface="Calibri"/>
            </a:endParaRP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xmlns="" id="{EF9292B8-E156-4573-A42E-A91AC838E277}"/>
              </a:ext>
            </a:extLst>
          </p:cNvPr>
          <p:cNvSpPr txBox="1"/>
          <p:nvPr/>
        </p:nvSpPr>
        <p:spPr>
          <a:xfrm>
            <a:off x="5633656" y="1624177"/>
            <a:ext cx="1386616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diprioritaskan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untuk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anak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dari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err="1" smtClean="0">
                <a:latin typeface="Calibri"/>
                <a:cs typeface="Calibri"/>
              </a:rPr>
              <a:t>keluarga</a:t>
            </a:r>
            <a:r>
              <a:rPr lang="en-US" sz="1100" dirty="0" smtClean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smtClean="0">
                <a:latin typeface="Calibri"/>
                <a:cs typeface="Calibri"/>
              </a:rPr>
              <a:t>KKS </a:t>
            </a:r>
            <a:endParaRPr lang="id-ID" sz="1100" dirty="0">
              <a:latin typeface="Calibri"/>
              <a:cs typeface="Calibri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xmlns="" id="{A4D103CA-54CA-4AA3-B227-09BF285367BF}"/>
              </a:ext>
            </a:extLst>
          </p:cNvPr>
          <p:cNvSpPr txBox="1"/>
          <p:nvPr/>
        </p:nvSpPr>
        <p:spPr>
          <a:xfrm>
            <a:off x="3023642" y="1624177"/>
            <a:ext cx="1332334" cy="74635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diprioritaskan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berdasarkan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err="1" smtClean="0">
                <a:latin typeface="Calibri"/>
                <a:cs typeface="Calibri"/>
              </a:rPr>
              <a:t>surat</a:t>
            </a:r>
            <a:r>
              <a:rPr lang="en-US" sz="1100" dirty="0" smtClean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keterangan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err="1" smtClean="0">
                <a:latin typeface="Calibri"/>
                <a:cs typeface="Calibri"/>
              </a:rPr>
              <a:t>miskin</a:t>
            </a:r>
            <a:endParaRPr lang="id-ID" sz="1100" dirty="0">
              <a:latin typeface="Calibri"/>
              <a:cs typeface="Calibri"/>
            </a:endParaRP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xmlns="" id="{A670C619-1171-422E-B02A-3C54DB628AAC}"/>
              </a:ext>
            </a:extLst>
          </p:cNvPr>
          <p:cNvSpPr txBox="1"/>
          <p:nvPr/>
        </p:nvSpPr>
        <p:spPr>
          <a:xfrm>
            <a:off x="0" y="1570397"/>
            <a:ext cx="1360580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sz="1200" b="1" dirty="0" err="1">
                <a:solidFill>
                  <a:schemeClr val="accent5">
                    <a:lumMod val="75000"/>
                  </a:schemeClr>
                </a:solidFill>
              </a:rPr>
              <a:t>Sasaran</a:t>
            </a:r>
            <a:r>
              <a:rPr lang="en-US" sz="1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  <a:endParaRPr lang="en-US" sz="1200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r"/>
            <a:r>
              <a:rPr lang="en-US" sz="1200" b="1" dirty="0" err="1" smtClean="0">
                <a:solidFill>
                  <a:schemeClr val="accent5">
                    <a:lumMod val="75000"/>
                  </a:schemeClr>
                </a:solidFill>
              </a:rPr>
              <a:t>Penerima</a:t>
            </a:r>
            <a:endParaRPr lang="en-US" sz="1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xmlns="" id="{86E9CE72-BA79-4072-94F5-CC308A765E05}"/>
              </a:ext>
            </a:extLst>
          </p:cNvPr>
          <p:cNvSpPr txBox="1"/>
          <p:nvPr/>
        </p:nvSpPr>
        <p:spPr>
          <a:xfrm>
            <a:off x="218166" y="729691"/>
            <a:ext cx="1142414" cy="4385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sz="1200" b="1" dirty="0" err="1">
                <a:solidFill>
                  <a:schemeClr val="accent5">
                    <a:lumMod val="75000"/>
                  </a:schemeClr>
                </a:solidFill>
              </a:rPr>
              <a:t>Lembaga</a:t>
            </a:r>
            <a:r>
              <a:rPr lang="en-US" sz="1200" b="1" dirty="0">
                <a:solidFill>
                  <a:schemeClr val="accent5">
                    <a:lumMod val="75000"/>
                  </a:schemeClr>
                </a:solidFill>
              </a:rPr>
              <a:t> </a:t>
            </a:r>
          </a:p>
          <a:p>
            <a:pPr algn="r"/>
            <a:r>
              <a:rPr lang="en-US" sz="1200" b="1" dirty="0" err="1">
                <a:solidFill>
                  <a:schemeClr val="accent5">
                    <a:lumMod val="75000"/>
                  </a:schemeClr>
                </a:solidFill>
              </a:rPr>
              <a:t>Penyalur</a:t>
            </a:r>
            <a:endParaRPr lang="en-US" sz="1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xmlns="" id="{61E815E0-2A0F-4D6B-B8E6-CBFCEDF0DE04}"/>
              </a:ext>
            </a:extLst>
          </p:cNvPr>
          <p:cNvCxnSpPr/>
          <p:nvPr/>
        </p:nvCxnSpPr>
        <p:spPr>
          <a:xfrm>
            <a:off x="2979801" y="615390"/>
            <a:ext cx="0" cy="217170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xmlns="" id="{04EE1156-052E-4839-8A44-28FA2C54A7D3}"/>
              </a:ext>
            </a:extLst>
          </p:cNvPr>
          <p:cNvCxnSpPr/>
          <p:nvPr/>
        </p:nvCxnSpPr>
        <p:spPr>
          <a:xfrm>
            <a:off x="4351401" y="615390"/>
            <a:ext cx="0" cy="217170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xmlns="" id="{CC3AD912-4B4C-423A-9C39-4C1FD0BE4286}"/>
              </a:ext>
            </a:extLst>
          </p:cNvPr>
          <p:cNvCxnSpPr/>
          <p:nvPr/>
        </p:nvCxnSpPr>
        <p:spPr>
          <a:xfrm>
            <a:off x="5652120" y="615390"/>
            <a:ext cx="0" cy="217170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xmlns="" id="{B551188B-8F66-4023-95BE-694BD99C1A8C}"/>
              </a:ext>
            </a:extLst>
          </p:cNvPr>
          <p:cNvSpPr txBox="1"/>
          <p:nvPr/>
        </p:nvSpPr>
        <p:spPr>
          <a:xfrm>
            <a:off x="0" y="3199172"/>
            <a:ext cx="1360580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sz="1200" b="1" dirty="0" err="1">
                <a:solidFill>
                  <a:schemeClr val="accent5">
                    <a:lumMod val="75000"/>
                  </a:schemeClr>
                </a:solidFill>
              </a:rPr>
              <a:t>Nama</a:t>
            </a:r>
            <a:r>
              <a:rPr lang="en-US" sz="1200" b="1" dirty="0">
                <a:solidFill>
                  <a:schemeClr val="accent5">
                    <a:lumMod val="75000"/>
                  </a:schemeClr>
                </a:solidFill>
              </a:rPr>
              <a:t> Program</a:t>
            </a:r>
          </a:p>
          <a:p>
            <a:pPr algn="r"/>
            <a:r>
              <a:rPr lang="en-US" sz="1200" b="1" dirty="0" err="1">
                <a:solidFill>
                  <a:schemeClr val="accent5">
                    <a:lumMod val="75000"/>
                  </a:schemeClr>
                </a:solidFill>
              </a:rPr>
              <a:t>Nomenklatur</a:t>
            </a:r>
            <a:endParaRPr lang="en-US" sz="1200" b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50" name="Picture 49">
            <a:extLst>
              <a:ext uri="{FF2B5EF4-FFF2-40B4-BE49-F238E27FC236}">
                <a16:creationId xmlns:a16="http://schemas.microsoft.com/office/drawing/2014/main" xmlns="" id="{F06EA85D-E913-494E-9B7E-E35AB4DA1B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55554" y="829703"/>
            <a:ext cx="576837" cy="419099"/>
          </a:xfrm>
          <a:prstGeom prst="rect">
            <a:avLst/>
          </a:prstGeom>
        </p:spPr>
      </p:pic>
      <p:pic>
        <p:nvPicPr>
          <p:cNvPr id="51" name="Picture 8" descr="E:\2014\02 BSM\130502_asbanda-logo.gif">
            <a:extLst>
              <a:ext uri="{FF2B5EF4-FFF2-40B4-BE49-F238E27FC236}">
                <a16:creationId xmlns:a16="http://schemas.microsoft.com/office/drawing/2014/main" xmlns="" id="{495FF486-CD14-458B-9B17-7D6D0240ADD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892"/>
          <a:stretch/>
        </p:blipFill>
        <p:spPr bwMode="auto">
          <a:xfrm>
            <a:off x="4487104" y="873435"/>
            <a:ext cx="256346" cy="429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xmlns="" id="{CE7FB65D-5DDF-4361-B2B1-72311FE633C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4435" y="829703"/>
            <a:ext cx="576837" cy="419099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xmlns="" id="{4356A615-2858-4749-A0E0-163E0941F57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343400" y="1292000"/>
            <a:ext cx="457200" cy="332177"/>
          </a:xfrm>
          <a:prstGeom prst="rect">
            <a:avLst/>
          </a:prstGeom>
        </p:spPr>
      </p:pic>
      <p:sp>
        <p:nvSpPr>
          <p:cNvPr id="5" name="Arrow: Up 4">
            <a:extLst>
              <a:ext uri="{FF2B5EF4-FFF2-40B4-BE49-F238E27FC236}">
                <a16:creationId xmlns:a16="http://schemas.microsoft.com/office/drawing/2014/main" xmlns="" id="{D4822DAB-3AAC-4869-B510-951A017A1552}"/>
              </a:ext>
            </a:extLst>
          </p:cNvPr>
          <p:cNvSpPr/>
          <p:nvPr/>
        </p:nvSpPr>
        <p:spPr>
          <a:xfrm>
            <a:off x="5794361" y="4061526"/>
            <a:ext cx="361815" cy="310424"/>
          </a:xfrm>
          <a:prstGeom prst="upArrow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54" name="Picture 5" descr="E:\2014\02 BSM\BRI.jpg">
            <a:extLst>
              <a:ext uri="{FF2B5EF4-FFF2-40B4-BE49-F238E27FC236}">
                <a16:creationId xmlns:a16="http://schemas.microsoft.com/office/drawing/2014/main" xmlns="" id="{C69172F6-0F6F-4678-91CB-5B8D5009F8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9362" y="843991"/>
            <a:ext cx="430504" cy="41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xmlns="" id="{4BF10B15-0982-4A85-A59E-A2DE12A13EC5}"/>
              </a:ext>
            </a:extLst>
          </p:cNvPr>
          <p:cNvCxnSpPr/>
          <p:nvPr/>
        </p:nvCxnSpPr>
        <p:spPr>
          <a:xfrm>
            <a:off x="7096066" y="2917469"/>
            <a:ext cx="0" cy="488225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Oval 55">
            <a:extLst>
              <a:ext uri="{FF2B5EF4-FFF2-40B4-BE49-F238E27FC236}">
                <a16:creationId xmlns:a16="http://schemas.microsoft.com/office/drawing/2014/main" xmlns="" id="{FAC495E4-2F76-40E4-B75A-7AEB990485BB}"/>
              </a:ext>
            </a:extLst>
          </p:cNvPr>
          <p:cNvSpPr/>
          <p:nvPr/>
        </p:nvSpPr>
        <p:spPr>
          <a:xfrm>
            <a:off x="7027895" y="2810717"/>
            <a:ext cx="130302" cy="130302"/>
          </a:xfrm>
          <a:prstGeom prst="ellipse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id-ID"/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xmlns="" id="{3EAC64FC-F200-4F93-A8E0-67234AE6068C}"/>
              </a:ext>
            </a:extLst>
          </p:cNvPr>
          <p:cNvSpPr txBox="1"/>
          <p:nvPr/>
        </p:nvSpPr>
        <p:spPr>
          <a:xfrm>
            <a:off x="7210366" y="3291394"/>
            <a:ext cx="1538098" cy="57708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pPr marL="68580" indent="-68580"/>
            <a:r>
              <a:rPr lang="en-US" sz="1100" b="1" dirty="0">
                <a:solidFill>
                  <a:srgbClr val="C00000"/>
                </a:solidFill>
              </a:rPr>
              <a:t>2016-2018</a:t>
            </a:r>
          </a:p>
          <a:p>
            <a:r>
              <a:rPr lang="en-US" sz="1100" dirty="0"/>
              <a:t>Program </a:t>
            </a:r>
            <a:endParaRPr lang="en-US" sz="1100" dirty="0" smtClean="0"/>
          </a:p>
          <a:p>
            <a:r>
              <a:rPr lang="en-US" sz="1100" dirty="0" smtClean="0"/>
              <a:t>Indonesia </a:t>
            </a:r>
            <a:r>
              <a:rPr lang="en-US" sz="1100" dirty="0" err="1"/>
              <a:t>Pintar</a:t>
            </a:r>
            <a:endParaRPr lang="id-ID" sz="1100" dirty="0"/>
          </a:p>
        </p:txBody>
      </p: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xmlns="" id="{79022AFA-BBBE-48C3-AE1C-395CAA329772}"/>
              </a:ext>
            </a:extLst>
          </p:cNvPr>
          <p:cNvCxnSpPr/>
          <p:nvPr/>
        </p:nvCxnSpPr>
        <p:spPr>
          <a:xfrm flipH="1">
            <a:off x="7096066" y="3405694"/>
            <a:ext cx="114300" cy="0"/>
          </a:xfrm>
          <a:prstGeom prst="line">
            <a:avLst/>
          </a:prstGeom>
          <a:ln w="31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9" name="TextBox 58">
            <a:extLst>
              <a:ext uri="{FF2B5EF4-FFF2-40B4-BE49-F238E27FC236}">
                <a16:creationId xmlns:a16="http://schemas.microsoft.com/office/drawing/2014/main" xmlns="" id="{66A15049-FA93-48C7-ABA1-127E7C4F80A1}"/>
              </a:ext>
            </a:extLst>
          </p:cNvPr>
          <p:cNvSpPr txBox="1"/>
          <p:nvPr/>
        </p:nvSpPr>
        <p:spPr>
          <a:xfrm>
            <a:off x="7088064" y="1624177"/>
            <a:ext cx="1804416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latin typeface="Calibri"/>
                <a:cs typeface="Calibri"/>
              </a:rPr>
              <a:t>Penerima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diprioritaskan</a:t>
            </a:r>
            <a:r>
              <a:rPr lang="en-US" sz="1100" dirty="0">
                <a:latin typeface="Calibri"/>
                <a:cs typeface="Calibri"/>
              </a:rPr>
              <a:t> </a:t>
            </a:r>
            <a:endParaRPr lang="en-US" sz="1100" dirty="0" smtClean="0">
              <a:latin typeface="Calibri"/>
              <a:cs typeface="Calibri"/>
            </a:endParaRPr>
          </a:p>
          <a:p>
            <a:r>
              <a:rPr lang="en-US" sz="1100" dirty="0" err="1" smtClean="0">
                <a:latin typeface="Calibri"/>
                <a:cs typeface="Calibri"/>
              </a:rPr>
              <a:t>untuk</a:t>
            </a:r>
            <a:r>
              <a:rPr lang="en-US" sz="1100" dirty="0" smtClean="0">
                <a:latin typeface="Calibri"/>
                <a:cs typeface="Calibri"/>
              </a:rPr>
              <a:t> </a:t>
            </a:r>
            <a:r>
              <a:rPr lang="en-US" sz="1100" dirty="0" err="1">
                <a:latin typeface="Calibri"/>
                <a:cs typeface="Calibri"/>
              </a:rPr>
              <a:t>anak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err="1" smtClean="0">
                <a:latin typeface="Calibri"/>
                <a:cs typeface="Calibri"/>
              </a:rPr>
              <a:t>pemegang</a:t>
            </a:r>
            <a:r>
              <a:rPr lang="en-US" sz="1100" dirty="0">
                <a:latin typeface="Calibri"/>
                <a:cs typeface="Calibri"/>
              </a:rPr>
              <a:t> </a:t>
            </a:r>
            <a:r>
              <a:rPr lang="en-US" sz="1100" dirty="0" smtClean="0">
                <a:latin typeface="Calibri"/>
                <a:cs typeface="Calibri"/>
              </a:rPr>
              <a:t>KIP</a:t>
            </a:r>
            <a:endParaRPr lang="id-ID" sz="1100" dirty="0">
              <a:latin typeface="Calibri"/>
              <a:cs typeface="Calibri"/>
            </a:endParaRPr>
          </a:p>
        </p:txBody>
      </p: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xmlns="" id="{AE881AB6-4DE8-462A-AA8E-7561FA79ED4A}"/>
              </a:ext>
            </a:extLst>
          </p:cNvPr>
          <p:cNvCxnSpPr/>
          <p:nvPr/>
        </p:nvCxnSpPr>
        <p:spPr>
          <a:xfrm>
            <a:off x="7077016" y="615390"/>
            <a:ext cx="0" cy="2171700"/>
          </a:xfrm>
          <a:prstGeom prst="line">
            <a:avLst/>
          </a:prstGeom>
          <a:ln w="3175"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2" name="Picture 5" descr="E:\2014\02 BSM\BRI.jpg">
            <a:extLst>
              <a:ext uri="{FF2B5EF4-FFF2-40B4-BE49-F238E27FC236}">
                <a16:creationId xmlns:a16="http://schemas.microsoft.com/office/drawing/2014/main" xmlns="" id="{550FD544-2E2E-4BB8-B6C2-D09B1B91A8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327" y="843991"/>
            <a:ext cx="430504" cy="4190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" name="Picture 2">
            <a:extLst>
              <a:ext uri="{FF2B5EF4-FFF2-40B4-BE49-F238E27FC236}">
                <a16:creationId xmlns:a16="http://schemas.microsoft.com/office/drawing/2014/main" xmlns="" id="{C889AC31-C5EB-49C8-941A-58738FCCC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5177" y="3916196"/>
            <a:ext cx="1317263" cy="883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xmlns="" id="{AA5B697E-FCF8-4669-B08B-06D43A5DB34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6903" y="888182"/>
            <a:ext cx="756084" cy="3021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5300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8515350" cy="514350"/>
          </a:xfrm>
          <a:ln>
            <a:noFill/>
          </a:ln>
        </p:spPr>
        <p:txBody>
          <a:bodyPr/>
          <a:lstStyle/>
          <a:p>
            <a:pPr algn="l"/>
            <a:r>
              <a:rPr lang="en-US" dirty="0" err="1"/>
              <a:t>Angka</a:t>
            </a:r>
            <a:r>
              <a:rPr lang="en-US" dirty="0"/>
              <a:t> </a:t>
            </a:r>
            <a:r>
              <a:rPr lang="en-US" dirty="0" err="1"/>
              <a:t>Putus</a:t>
            </a:r>
            <a:r>
              <a:rPr lang="en-US" dirty="0"/>
              <a:t> </a:t>
            </a:r>
            <a:r>
              <a:rPr lang="en-US" dirty="0" err="1"/>
              <a:t>Sekolah</a:t>
            </a:r>
            <a:r>
              <a:rPr lang="en-US" dirty="0"/>
              <a:t> </a:t>
            </a:r>
            <a:r>
              <a:rPr lang="en-US" dirty="0" err="1"/>
              <a:t>Tahun</a:t>
            </a:r>
            <a:r>
              <a:rPr lang="en-US" dirty="0"/>
              <a:t> 2016 </a:t>
            </a:r>
            <a:r>
              <a:rPr lang="en-US" dirty="0" err="1"/>
              <a:t>dan</a:t>
            </a:r>
            <a:r>
              <a:rPr lang="en-US" dirty="0"/>
              <a:t> 2017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0066CD04-B05B-438E-B6E0-CD3979FD89E8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FEFBC0DD-65A1-4B2F-B493-BA31EB3D7C53}"/>
              </a:ext>
            </a:extLst>
          </p:cNvPr>
          <p:cNvSpPr/>
          <p:nvPr/>
        </p:nvSpPr>
        <p:spPr>
          <a:xfrm>
            <a:off x="628650" y="4060481"/>
            <a:ext cx="7794133" cy="25391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Tahun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2017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masih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terdapat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200" b="1" i="1" dirty="0">
                <a:solidFill>
                  <a:srgbClr val="000000"/>
                </a:solidFill>
                <a:latin typeface="Calibri" panose="020F0502020204030204" pitchFamily="34" charset="0"/>
              </a:rPr>
              <a:t>187.824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siswa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SD, SMP, SMA,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dan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SMK yang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putus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1200" i="1" dirty="0" err="1">
                <a:solidFill>
                  <a:srgbClr val="000000"/>
                </a:solidFill>
                <a:latin typeface="Calibri" panose="020F0502020204030204" pitchFamily="34" charset="0"/>
              </a:rPr>
              <a:t>sekolah</a:t>
            </a:r>
            <a:r>
              <a:rPr lang="en-US" sz="1200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endParaRPr lang="en-US" sz="1200" i="1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xmlns="" id="{383F3868-8BE1-4239-86EE-275A9A65881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5742" y="644438"/>
            <a:ext cx="8012516" cy="33354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3787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Tujuan</a:t>
            </a:r>
            <a:r>
              <a:rPr lang="en-US" dirty="0"/>
              <a:t> PIP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03999"/>
            <a:ext cx="9144000" cy="339502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xmlns="" id="{A64DDEEC-4DDE-4B39-B484-D2FF0A9C16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265145"/>
              </p:ext>
            </p:extLst>
          </p:nvPr>
        </p:nvGraphicFramePr>
        <p:xfrm>
          <a:off x="628650" y="1217054"/>
          <a:ext cx="7886700" cy="3246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xmlns="" val="2206063299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4236207416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xmlns="" val="1633829404"/>
                    </a:ext>
                  </a:extLst>
                </a:gridCol>
              </a:tblGrid>
              <a:tr h="1623496">
                <a:tc>
                  <a:txBody>
                    <a:bodyPr/>
                    <a:lstStyle/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Membeli buku dan </a:t>
                      </a:r>
                      <a:endParaRPr lang="en-US" sz="1400" b="0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alat tulis</a:t>
                      </a: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13716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Membeli seragam </a:t>
                      </a:r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dan</a:t>
                      </a:r>
                    </a:p>
                    <a:p>
                      <a:pPr algn="ctr"/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perlengkapan sekolah</a:t>
                      </a: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13716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Membiayai transportasi </a:t>
                      </a:r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ke</a:t>
                      </a:r>
                    </a:p>
                    <a:p>
                      <a:pPr algn="ctr"/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sekolah</a:t>
                      </a: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13716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29724706"/>
                  </a:ext>
                </a:extLst>
              </a:tr>
              <a:tr h="1623496">
                <a:tc>
                  <a:txBody>
                    <a:bodyPr/>
                    <a:lstStyle/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Uang saku </a:t>
                      </a:r>
                      <a:endParaRPr lang="en-US" sz="1400" b="0" kern="1200" dirty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peserta didik</a:t>
                      </a: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13716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Biaya </a:t>
                      </a:r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kursus</a:t>
                      </a:r>
                      <a:r>
                        <a:rPr lang="en-US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bagi </a:t>
                      </a:r>
                      <a:endParaRPr lang="id-ID" sz="1400" b="0" kern="1200" dirty="0" smtClean="0">
                        <a:solidFill>
                          <a:schemeClr val="accent2">
                            <a:lumMod val="75000"/>
                          </a:schemeClr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  <a:p>
                      <a:pPr algn="ctr"/>
                      <a:r>
                        <a:rPr lang="en-US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</a:t>
                      </a:r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eserta didik </a:t>
                      </a:r>
                    </a:p>
                    <a:p>
                      <a:pPr algn="ctr"/>
                      <a:r>
                        <a:rPr lang="id-ID" sz="1400" b="0" kern="1200" dirty="0" smtClean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pendidikan </a:t>
                      </a:r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formal</a:t>
                      </a: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13716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Biaya praktik tambahan/UJK</a:t>
                      </a:r>
                      <a:r>
                        <a:rPr lang="en-US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, </a:t>
                      </a:r>
                      <a:r>
                        <a:rPr lang="id-ID" sz="1400" b="0" kern="1200" dirty="0">
                          <a:solidFill>
                            <a:schemeClr val="accent2">
                              <a:lumMod val="7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biaya magang</a:t>
                      </a:r>
                      <a:endParaRPr lang="en-US" sz="1400" b="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137160" anchor="b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4174082460"/>
                  </a:ext>
                </a:extLst>
              </a:tr>
            </a:tbl>
          </a:graphicData>
        </a:graphic>
      </p:graphicFrame>
      <p:pic>
        <p:nvPicPr>
          <p:cNvPr id="1026" name="Picture 2" descr="https://image.flaticon.com/icons/png/128/148/148991.png">
            <a:extLst>
              <a:ext uri="{FF2B5EF4-FFF2-40B4-BE49-F238E27FC236}">
                <a16:creationId xmlns:a16="http://schemas.microsoft.com/office/drawing/2014/main" xmlns="" id="{B327D50D-896E-48E4-A237-189A6368FD0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0787" y="1542669"/>
            <a:ext cx="616190" cy="6161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Uniform premium icon">
            <a:extLst>
              <a:ext uri="{FF2B5EF4-FFF2-40B4-BE49-F238E27FC236}">
                <a16:creationId xmlns:a16="http://schemas.microsoft.com/office/drawing/2014/main" xmlns="" id="{00758910-DC87-4D23-AE2F-9B5DAF721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9990" y="1542669"/>
            <a:ext cx="580718" cy="580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xmlns="" id="{3A3DC361-E184-497F-8D81-11B8C7D0B74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098" y="1542669"/>
            <a:ext cx="580718" cy="580718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818DFC2D-E85A-4341-863B-0B094656D63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60786" y="3213928"/>
            <a:ext cx="557960" cy="557960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xmlns="" id="{63CDEC82-4989-425E-AEC2-5119A8D1EAB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5981" y="3071593"/>
            <a:ext cx="605702" cy="605702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xmlns="" id="{1FB42246-514B-49E1-A3DB-2CF340312F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4282" y="3003798"/>
            <a:ext cx="673976" cy="673976"/>
          </a:xfrm>
          <a:prstGeom prst="rect">
            <a:avLst/>
          </a:prstGeom>
        </p:spPr>
      </p:pic>
      <p:sp>
        <p:nvSpPr>
          <p:cNvPr id="23" name="Title 1">
            <a:extLst>
              <a:ext uri="{FF2B5EF4-FFF2-40B4-BE49-F238E27FC236}">
                <a16:creationId xmlns:a16="http://schemas.microsoft.com/office/drawing/2014/main" xmlns="" id="{769C9CF6-DE31-4D18-85FC-95C3C35460E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C421BAA0-8D3F-4FF5-8280-C61A990AE816}"/>
              </a:ext>
            </a:extLst>
          </p:cNvPr>
          <p:cNvSpPr/>
          <p:nvPr/>
        </p:nvSpPr>
        <p:spPr>
          <a:xfrm>
            <a:off x="628650" y="4496263"/>
            <a:ext cx="7801960" cy="23852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1100" i="1" dirty="0">
                <a:solidFill>
                  <a:srgbClr val="C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T</a:t>
            </a:r>
            <a:r>
              <a:rPr lang="id-ID" sz="1100" i="1" dirty="0">
                <a:solidFill>
                  <a:srgbClr val="C00000"/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idak diperkenankan untuk tujuan yang tidak berhubungan dengan kegiatan pendidikan</a:t>
            </a:r>
            <a:endParaRPr lang="en-US" sz="1100" i="1" dirty="0">
              <a:solidFill>
                <a:srgbClr val="C00000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xmlns="" id="{EA3DA76C-B475-4452-B4B3-3BDC145F3D66}"/>
              </a:ext>
            </a:extLst>
          </p:cNvPr>
          <p:cNvSpPr/>
          <p:nvPr/>
        </p:nvSpPr>
        <p:spPr>
          <a:xfrm>
            <a:off x="701899" y="677887"/>
            <a:ext cx="7813451" cy="6232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Tujuan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 PIP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adalah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 </a:t>
            </a:r>
            <a:r>
              <a:rPr lang="id-ID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untuk membantu biaya personal pendidikan bagi peserta didik miskin atau rentan miskin. Biaya personal </a:t>
            </a:r>
            <a:r>
              <a:rPr lang="en-US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meliputi</a:t>
            </a:r>
            <a:r>
              <a:rPr lang="en-US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anose="020B0502020202020204" pitchFamily="34" charset="0"/>
                <a:ea typeface="Times New Roman" panose="02020603050405020304" pitchFamily="18" charset="0"/>
                <a:cs typeface="Bookman Old Style" panose="02050604050505020204" pitchFamily="18" charset="0"/>
              </a:rPr>
              <a:t>:</a:t>
            </a:r>
            <a:endParaRPr lang="en-US" i="1" dirty="0">
              <a:solidFill>
                <a:schemeClr val="tx1">
                  <a:lumMod val="65000"/>
                  <a:lumOff val="35000"/>
                </a:schemeClr>
              </a:solidFill>
              <a:latin typeface="Century Gothic" panose="020B0502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02858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>
            <a:extLst>
              <a:ext uri="{FF2B5EF4-FFF2-40B4-BE49-F238E27FC236}">
                <a16:creationId xmlns:a16="http://schemas.microsoft.com/office/drawing/2014/main" xmlns="" id="{AECB4A6C-4E2F-411C-9641-397BA2E967D5}"/>
              </a:ext>
            </a:extLst>
          </p:cNvPr>
          <p:cNvSpPr/>
          <p:nvPr/>
        </p:nvSpPr>
        <p:spPr>
          <a:xfrm>
            <a:off x="2516386" y="793515"/>
            <a:ext cx="6376094" cy="1562211"/>
          </a:xfrm>
          <a:prstGeom prst="roundRect">
            <a:avLst>
              <a:gd name="adj" fmla="val 6273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>
                <a:lumMod val="75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0"/>
            <a:ext cx="8515350" cy="514350"/>
          </a:xfrm>
          <a:ln>
            <a:noFill/>
          </a:ln>
        </p:spPr>
        <p:txBody>
          <a:bodyPr/>
          <a:lstStyle/>
          <a:p>
            <a:pPr algn="l"/>
            <a:r>
              <a:rPr lang="en-US" dirty="0" err="1"/>
              <a:t>Kriteria</a:t>
            </a:r>
            <a:r>
              <a:rPr lang="en-US" dirty="0"/>
              <a:t> </a:t>
            </a:r>
            <a:r>
              <a:rPr lang="en-US" dirty="0" err="1"/>
              <a:t>Penerima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03999"/>
            <a:ext cx="9144000" cy="339502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xmlns="" id="{698A1964-F81E-4703-AC1B-BD0ED4D210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086" y="2387295"/>
            <a:ext cx="1459613" cy="787226"/>
          </a:xfrm>
          <a:prstGeom prst="rect">
            <a:avLst/>
          </a:prstGeom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xmlns="" id="{2D44F978-A489-4743-B04E-31C45B56B4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85" y="742951"/>
            <a:ext cx="2123651" cy="14245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xmlns="" id="{7CE59C7C-CC15-4A0F-A69D-B95BC94E2B67}"/>
              </a:ext>
            </a:extLst>
          </p:cNvPr>
          <p:cNvSpPr txBox="1"/>
          <p:nvPr/>
        </p:nvSpPr>
        <p:spPr>
          <a:xfrm>
            <a:off x="230386" y="2411789"/>
            <a:ext cx="2057400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GB" sz="2100" b="1" dirty="0" err="1">
                <a:solidFill>
                  <a:schemeClr val="bg1"/>
                </a:solidFill>
              </a:rPr>
              <a:t>Penerima</a:t>
            </a:r>
            <a:endParaRPr lang="en-GB" sz="2100" b="1" dirty="0"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0178C687-F3FE-4B86-93B5-207B03CDA811}"/>
              </a:ext>
            </a:extLst>
          </p:cNvPr>
          <p:cNvSpPr/>
          <p:nvPr/>
        </p:nvSpPr>
        <p:spPr>
          <a:xfrm>
            <a:off x="2541322" y="880797"/>
            <a:ext cx="6279150" cy="1512655"/>
          </a:xfrm>
          <a:prstGeom prst="rect">
            <a:avLst/>
          </a:prstGeom>
        </p:spPr>
        <p:txBody>
          <a:bodyPr wrap="square" lIns="52258" tIns="26129" rIns="52258" bIns="26129">
            <a:spAutoFit/>
          </a:bodyPr>
          <a:lstStyle/>
          <a:p>
            <a:pPr marL="228600" indent="-228600" defTabSz="522421">
              <a:spcAft>
                <a:spcPts val="686"/>
              </a:spcAft>
              <a:buAutoNum type="arabicParenR"/>
            </a:pP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Meningkatkan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akses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mendapatkan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layanan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sampai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Wajar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12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Tahun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, 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entury Gothic" pitchFamily="34" charset="0"/>
            </a:endParaRPr>
          </a:p>
          <a:p>
            <a:pPr marL="228600" indent="-228600" defTabSz="522421">
              <a:spcAft>
                <a:spcPts val="686"/>
              </a:spcAft>
              <a:buAutoNum type="arabicParenR"/>
            </a:pP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Meringankan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biaya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personal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pendidikan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. 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entury Gothic" pitchFamily="34" charset="0"/>
            </a:endParaRPr>
          </a:p>
          <a:p>
            <a:pPr marL="228600" indent="-228600" defTabSz="522421">
              <a:spcAft>
                <a:spcPts val="686"/>
              </a:spcAft>
              <a:buAutoNum type="arabicParenR"/>
            </a:pP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Mencegah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peserta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didik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dari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kemungkinan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putus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sekolah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(</a:t>
            </a:r>
            <a:r>
              <a:rPr lang="en-US" sz="12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drop out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)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atau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tidak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melanjutkan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, </a:t>
            </a:r>
            <a:endParaRPr lang="en-US" sz="1200" dirty="0" smtClean="0">
              <a:solidFill>
                <a:schemeClr val="tx1">
                  <a:lumMod val="65000"/>
                  <a:lumOff val="35000"/>
                </a:schemeClr>
              </a:solidFill>
              <a:latin typeface="Century Gothic" pitchFamily="34" charset="0"/>
            </a:endParaRPr>
          </a:p>
          <a:p>
            <a:pPr marL="228600" indent="-228600" defTabSz="522421">
              <a:spcAft>
                <a:spcPts val="686"/>
              </a:spcAft>
              <a:buAutoNum type="arabicParenR"/>
            </a:pP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Menarik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siswa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putus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sekolah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(drop out)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atau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tidak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melanjutkan</a:t>
            </a:r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rPr>
              <a:t> agar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kembali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endParaRPr lang="en-US" sz="1200" dirty="0" smtClean="0">
              <a:solidFill>
                <a:schemeClr val="accent5">
                  <a:lumMod val="75000"/>
                </a:schemeClr>
              </a:solidFill>
              <a:latin typeface="Century Gothic" pitchFamily="34" charset="0"/>
            </a:endParaRPr>
          </a:p>
          <a:p>
            <a:pPr defTabSz="522421">
              <a:spcAft>
                <a:spcPts val="686"/>
              </a:spcAft>
            </a:pP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   </a:t>
            </a:r>
            <a:r>
              <a:rPr lang="en-US" sz="1200" dirty="0" err="1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mendapatkan</a:t>
            </a:r>
            <a:r>
              <a:rPr lang="en-US" sz="1200" dirty="0" smtClean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layanan</a:t>
            </a:r>
            <a:r>
              <a:rPr lang="en-US" sz="1200" dirty="0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 </a:t>
            </a:r>
            <a:r>
              <a:rPr lang="en-US" sz="1200" dirty="0" err="1">
                <a:solidFill>
                  <a:schemeClr val="accent5">
                    <a:lumMod val="75000"/>
                  </a:schemeClr>
                </a:solidFill>
                <a:latin typeface="Century Gothic" pitchFamily="34" charset="0"/>
              </a:rPr>
              <a:t>pendidikan</a:t>
            </a:r>
            <a:endParaRPr lang="en-US" sz="1200" dirty="0">
              <a:solidFill>
                <a:schemeClr val="accent5">
                  <a:lumMod val="75000"/>
                </a:schemeClr>
              </a:solidFill>
              <a:latin typeface="Century Gothic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16EF4BEE-9CE1-4714-8E98-703EBA7AE391}"/>
              </a:ext>
            </a:extLst>
          </p:cNvPr>
          <p:cNvSpPr/>
          <p:nvPr/>
        </p:nvSpPr>
        <p:spPr>
          <a:xfrm>
            <a:off x="1697512" y="2458075"/>
            <a:ext cx="7266976" cy="76174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257168" indent="-257168">
              <a:buFont typeface="+mj-lt"/>
              <a:buAutoNum type="arabicPeriod"/>
            </a:pP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Peserta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didik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pemegang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KIP;</a:t>
            </a:r>
          </a:p>
          <a:p>
            <a:pPr marL="257168" indent="-257168">
              <a:buFont typeface="+mj-lt"/>
              <a:buAutoNum type="arabicPeriod"/>
            </a:pP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Peserta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didik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dari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keluarga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miskin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/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rentan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miskin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dan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/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atau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dengan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pertimbangan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khusus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seperti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perserta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5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didik</a:t>
            </a:r>
            <a:r>
              <a:rPr lang="en-US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: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xmlns="" id="{9D187912-6095-4287-BD9F-ECE652ABA670}"/>
              </a:ext>
            </a:extLst>
          </p:cNvPr>
          <p:cNvSpPr/>
          <p:nvPr/>
        </p:nvSpPr>
        <p:spPr>
          <a:xfrm>
            <a:off x="1658593" y="3226645"/>
            <a:ext cx="7017863" cy="1361909"/>
          </a:xfrm>
          <a:prstGeom prst="rect">
            <a:avLst/>
          </a:prstGeom>
        </p:spPr>
        <p:txBody>
          <a:bodyPr wrap="square" lIns="68578" tIns="34289" rIns="68578" bIns="34289">
            <a:spAutoFit/>
          </a:bodyPr>
          <a:lstStyle/>
          <a:p>
            <a:pPr marL="540544" indent="-235744">
              <a:buFont typeface="+mj-lt"/>
              <a:buAutoNum type="alphaLcParenR"/>
              <a:tabLst>
                <a:tab pos="260747" algn="l"/>
              </a:tabLs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Keluarga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penerima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PKH;</a:t>
            </a:r>
          </a:p>
          <a:p>
            <a:pPr marL="540544" indent="-235744">
              <a:buFont typeface="+mj-lt"/>
              <a:buAutoNum type="alphaLcParenR"/>
              <a:tabLst>
                <a:tab pos="260747" algn="l"/>
              </a:tabLst>
            </a:pP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Keluarga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penerima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KKS;</a:t>
            </a:r>
          </a:p>
          <a:p>
            <a:pPr marL="540544" indent="-235744">
              <a:buFont typeface="+mj-lt"/>
              <a:buAutoNum type="alphaLcParenR"/>
              <a:tabLst>
                <a:tab pos="260747" algn="l"/>
              </a:tabLst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Yatim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piatu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/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yatim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/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piatu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atau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panti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asuhan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;</a:t>
            </a:r>
          </a:p>
          <a:p>
            <a:pPr marL="540544" indent="-235744">
              <a:buFont typeface="+mj-lt"/>
              <a:buAutoNum type="alphaLcParenR"/>
              <a:tabLst>
                <a:tab pos="260747" algn="l"/>
              </a:tabLst>
            </a:pPr>
            <a:r>
              <a:rPr lang="sv-SE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Anak putus sekolah yang kembali bersekolah</a:t>
            </a:r>
          </a:p>
          <a:p>
            <a:pPr marL="540544" indent="-235744">
              <a:buFont typeface="+mj-lt"/>
              <a:buAutoNum type="alphaLcParenR"/>
              <a:tabLst>
                <a:tab pos="260747" algn="l"/>
              </a:tabLst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Korban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musibah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, PHK,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daerah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konflik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dari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keluarga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terpidana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berada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di LAPAS;</a:t>
            </a:r>
          </a:p>
          <a:p>
            <a:pPr marL="540544" indent="-235744">
              <a:buFont typeface="+mj-lt"/>
              <a:buAutoNum type="alphaLcParenR"/>
              <a:tabLst>
                <a:tab pos="260747" algn="l"/>
              </a:tabLst>
            </a:pP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SMK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Pertanian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Perikanan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Peternakan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,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Kehutanan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dan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 </a:t>
            </a:r>
            <a:r>
              <a:rPr lang="en-US" sz="1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Kemaritiman</a:t>
            </a:r>
            <a:r>
              <a:rPr 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Calibri"/>
                <a:cs typeface="Calibri"/>
              </a:rPr>
              <a:t>.</a:t>
            </a:r>
          </a:p>
        </p:txBody>
      </p:sp>
      <p:sp>
        <p:nvSpPr>
          <p:cNvPr id="22" name="Title 1">
            <a:extLst>
              <a:ext uri="{FF2B5EF4-FFF2-40B4-BE49-F238E27FC236}">
                <a16:creationId xmlns:a16="http://schemas.microsoft.com/office/drawing/2014/main" xmlns="" id="{0066CD04-B05B-438E-B6E0-CD3979FD89E8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360050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fi-FI" sz="2400" dirty="0"/>
              <a:t>Pendataan Fakir Miskin </a:t>
            </a:r>
            <a:r>
              <a:rPr lang="fi-FI" sz="1500" dirty="0">
                <a:solidFill>
                  <a:srgbClr val="FFFF00"/>
                </a:solidFill>
              </a:rPr>
              <a:t>(UU No. 13/2011 Penanganan Fakir Miskin Pasal 8 - 11) </a:t>
            </a:r>
            <a:endParaRPr lang="en-US" sz="2400" dirty="0">
              <a:solidFill>
                <a:srgbClr val="FFFF00"/>
              </a:solidFill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xmlns="" id="{622260F8-0272-4E5A-9DA1-907DEF135971}"/>
              </a:ext>
            </a:extLst>
          </p:cNvPr>
          <p:cNvSpPr/>
          <p:nvPr/>
        </p:nvSpPr>
        <p:spPr>
          <a:xfrm>
            <a:off x="458986" y="685800"/>
            <a:ext cx="4171950" cy="3896067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xmlns="" id="{A1D29E52-C78A-45EA-960A-21EF4235BC69}"/>
              </a:ext>
            </a:extLst>
          </p:cNvPr>
          <p:cNvCxnSpPr/>
          <p:nvPr/>
        </p:nvCxnSpPr>
        <p:spPr>
          <a:xfrm flipV="1">
            <a:off x="3473648" y="1473426"/>
            <a:ext cx="0" cy="1965614"/>
          </a:xfrm>
          <a:prstGeom prst="straightConnector1">
            <a:avLst/>
          </a:prstGeom>
          <a:ln w="63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Rounded Rectangle 5">
            <a:extLst>
              <a:ext uri="{FF2B5EF4-FFF2-40B4-BE49-F238E27FC236}">
                <a16:creationId xmlns:a16="http://schemas.microsoft.com/office/drawing/2014/main" xmlns="" id="{70B7BE38-83D2-493D-B732-FA373EA081D5}"/>
              </a:ext>
            </a:extLst>
          </p:cNvPr>
          <p:cNvSpPr/>
          <p:nvPr/>
        </p:nvSpPr>
        <p:spPr>
          <a:xfrm>
            <a:off x="1144786" y="1143000"/>
            <a:ext cx="1428750" cy="516959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b="1" dirty="0"/>
              <a:t>MENTERI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51A978C1-472F-462F-A317-D8AC2E11CA4C}"/>
              </a:ext>
            </a:extLst>
          </p:cNvPr>
          <p:cNvSpPr/>
          <p:nvPr/>
        </p:nvSpPr>
        <p:spPr>
          <a:xfrm>
            <a:off x="323528" y="1680255"/>
            <a:ext cx="1465386" cy="114646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nb-NO" sz="1000" i="1" dirty="0"/>
              <a:t>Menteri </a:t>
            </a:r>
            <a:r>
              <a:rPr lang="nb-NO" sz="1000" i="1" dirty="0" err="1"/>
              <a:t>yang</a:t>
            </a:r>
            <a:r>
              <a:rPr lang="nb-NO" sz="1000" i="1" dirty="0"/>
              <a:t> </a:t>
            </a:r>
            <a:endParaRPr lang="nb-NO" sz="1000" i="1" dirty="0" smtClean="0"/>
          </a:p>
          <a:p>
            <a:pPr algn="r"/>
            <a:r>
              <a:rPr lang="nb-NO" sz="1000" i="1" dirty="0" err="1" smtClean="0"/>
              <a:t>menyelenggarakan</a:t>
            </a:r>
            <a:endParaRPr lang="nb-NO" sz="1000" i="1" dirty="0"/>
          </a:p>
          <a:p>
            <a:pPr algn="r"/>
            <a:r>
              <a:rPr lang="nb-NO" sz="1000" i="1" dirty="0"/>
              <a:t>urusan </a:t>
            </a:r>
            <a:r>
              <a:rPr lang="nb-NO" sz="1000" i="1" dirty="0" err="1"/>
              <a:t>pemerintahan</a:t>
            </a:r>
            <a:r>
              <a:rPr lang="nb-NO" sz="1000" i="1" dirty="0"/>
              <a:t> </a:t>
            </a:r>
            <a:endParaRPr lang="nb-NO" sz="1000" i="1" dirty="0" smtClean="0"/>
          </a:p>
          <a:p>
            <a:pPr algn="r"/>
            <a:r>
              <a:rPr lang="nb-NO" sz="1000" i="1" dirty="0" smtClean="0"/>
              <a:t>di </a:t>
            </a:r>
            <a:r>
              <a:rPr lang="nb-NO" sz="1000" i="1" dirty="0"/>
              <a:t>bidang sosial </a:t>
            </a:r>
            <a:endParaRPr lang="nb-NO" sz="1000" i="1" dirty="0" smtClean="0"/>
          </a:p>
          <a:p>
            <a:pPr algn="r"/>
            <a:r>
              <a:rPr lang="nb-NO" sz="1000" b="1" i="1" dirty="0" err="1" smtClean="0">
                <a:solidFill>
                  <a:schemeClr val="accent6">
                    <a:lumMod val="50000"/>
                  </a:schemeClr>
                </a:solidFill>
              </a:rPr>
              <a:t>menetapkan</a:t>
            </a:r>
            <a:r>
              <a:rPr lang="nb-NO" sz="10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nb-NO" sz="1000" b="1" i="1" dirty="0">
                <a:solidFill>
                  <a:schemeClr val="accent6">
                    <a:lumMod val="50000"/>
                  </a:schemeClr>
                </a:solidFill>
              </a:rPr>
              <a:t>kriteria </a:t>
            </a:r>
            <a:r>
              <a:rPr lang="nb-NO" sz="10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nb-NO" sz="1000" i="1" dirty="0" err="1" smtClean="0"/>
              <a:t>berkoordinasi</a:t>
            </a:r>
            <a:r>
              <a:rPr lang="nb-NO" sz="1000" i="1" dirty="0" smtClean="0"/>
              <a:t> </a:t>
            </a:r>
            <a:r>
              <a:rPr lang="nb-NO" sz="1000" i="1" dirty="0" err="1"/>
              <a:t>dengan</a:t>
            </a:r>
            <a:r>
              <a:rPr lang="nb-NO" sz="1000" i="1" dirty="0"/>
              <a:t> </a:t>
            </a:r>
            <a:endParaRPr lang="nb-NO" sz="1000" i="1" dirty="0" smtClean="0"/>
          </a:p>
          <a:p>
            <a:pPr algn="r"/>
            <a:r>
              <a:rPr lang="nb-NO" sz="1000" i="1" dirty="0" smtClean="0"/>
              <a:t>K</a:t>
            </a:r>
            <a:r>
              <a:rPr lang="nb-NO" sz="1000" i="1" dirty="0"/>
              <a:t>/</a:t>
            </a:r>
            <a:r>
              <a:rPr lang="nb-NO" sz="1000" i="1" dirty="0" smtClean="0"/>
              <a:t>L </a:t>
            </a:r>
            <a:r>
              <a:rPr lang="nb-NO" sz="1000" i="1" dirty="0" err="1" smtClean="0"/>
              <a:t>terkait</a:t>
            </a:r>
            <a:endParaRPr lang="en-GB" sz="1000" i="1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xmlns="" id="{68461B61-1CD2-4D53-9C8F-3CD2A7A2CB04}"/>
              </a:ext>
            </a:extLst>
          </p:cNvPr>
          <p:cNvSpPr/>
          <p:nvPr/>
        </p:nvSpPr>
        <p:spPr>
          <a:xfrm>
            <a:off x="916186" y="3636571"/>
            <a:ext cx="1771650" cy="9464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nb-NO" sz="1100" i="1" dirty="0"/>
              <a:t>lembaga yang</a:t>
            </a:r>
          </a:p>
          <a:p>
            <a:r>
              <a:rPr lang="nb-NO" sz="1100" i="1" dirty="0"/>
              <a:t>menyelenggarakan urusan pemerintahan di bidang</a:t>
            </a:r>
          </a:p>
          <a:p>
            <a:r>
              <a:rPr lang="nb-NO" sz="1100" i="1" dirty="0"/>
              <a:t>kegiatan statistik </a:t>
            </a:r>
            <a:r>
              <a:rPr lang="nb-NO" sz="1200" b="1" i="1" dirty="0">
                <a:solidFill>
                  <a:schemeClr val="accent6">
                    <a:lumMod val="50000"/>
                  </a:schemeClr>
                </a:solidFill>
              </a:rPr>
              <a:t>melakukan pendataan</a:t>
            </a:r>
            <a:endParaRPr lang="en-GB" sz="11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21" name="Rounded Rectangle 9">
            <a:extLst>
              <a:ext uri="{FF2B5EF4-FFF2-40B4-BE49-F238E27FC236}">
                <a16:creationId xmlns:a16="http://schemas.microsoft.com/office/drawing/2014/main" xmlns="" id="{3BB87D85-E6D7-4195-9B1C-33818BF6EDD5}"/>
              </a:ext>
            </a:extLst>
          </p:cNvPr>
          <p:cNvSpPr/>
          <p:nvPr/>
        </p:nvSpPr>
        <p:spPr>
          <a:xfrm>
            <a:off x="973336" y="3236521"/>
            <a:ext cx="1771650" cy="3429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200" b="1" dirty="0"/>
              <a:t>LEMBAGA STATISTIK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xmlns="" id="{4F600553-3D51-41C6-872D-3F6ADD6012BC}"/>
              </a:ext>
            </a:extLst>
          </p:cNvPr>
          <p:cNvCxnSpPr>
            <a:stCxn id="21" idx="0"/>
          </p:cNvCxnSpPr>
          <p:nvPr/>
        </p:nvCxnSpPr>
        <p:spPr>
          <a:xfrm flipV="1">
            <a:off x="1859161" y="1659959"/>
            <a:ext cx="0" cy="1576562"/>
          </a:xfrm>
          <a:prstGeom prst="line">
            <a:avLst/>
          </a:prstGeom>
          <a:ln w="9525"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xmlns="" id="{D5EA3534-829F-4E84-88D8-FD757015F6A5}"/>
              </a:ext>
            </a:extLst>
          </p:cNvPr>
          <p:cNvSpPr/>
          <p:nvPr/>
        </p:nvSpPr>
        <p:spPr>
          <a:xfrm>
            <a:off x="2051720" y="2558096"/>
            <a:ext cx="1374049" cy="60785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nb-NO" sz="1200" b="1" i="1" dirty="0">
                <a:solidFill>
                  <a:schemeClr val="accent6">
                    <a:lumMod val="50000"/>
                  </a:schemeClr>
                </a:solidFill>
              </a:rPr>
              <a:t>Validasi berkala </a:t>
            </a:r>
            <a:r>
              <a:rPr lang="nb-NO" sz="1100" i="1" dirty="0"/>
              <a:t>minimal  2 </a:t>
            </a:r>
            <a:endParaRPr lang="nb-NO" sz="1100" i="1" dirty="0" smtClean="0"/>
          </a:p>
          <a:p>
            <a:pPr algn="r"/>
            <a:r>
              <a:rPr lang="nb-NO" sz="1100" i="1" dirty="0" err="1" smtClean="0"/>
              <a:t>tahun</a:t>
            </a:r>
            <a:r>
              <a:rPr lang="nb-NO" sz="1100" i="1" dirty="0" smtClean="0"/>
              <a:t> </a:t>
            </a:r>
            <a:r>
              <a:rPr lang="nb-NO" sz="1100" i="1" dirty="0"/>
              <a:t>sekali</a:t>
            </a:r>
            <a:endParaRPr lang="en-GB" sz="1100" i="1" dirty="0"/>
          </a:p>
        </p:txBody>
      </p:sp>
      <p:sp>
        <p:nvSpPr>
          <p:cNvPr id="24" name="Rounded Rectangle 17">
            <a:extLst>
              <a:ext uri="{FF2B5EF4-FFF2-40B4-BE49-F238E27FC236}">
                <a16:creationId xmlns:a16="http://schemas.microsoft.com/office/drawing/2014/main" xmlns="" id="{E8CF6743-73B3-468A-9501-4DB5C5D0B28C}"/>
              </a:ext>
            </a:extLst>
          </p:cNvPr>
          <p:cNvSpPr/>
          <p:nvPr/>
        </p:nvSpPr>
        <p:spPr>
          <a:xfrm>
            <a:off x="2820250" y="2215196"/>
            <a:ext cx="1428750" cy="342900"/>
          </a:xfrm>
          <a:prstGeom prst="round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b="1" dirty="0"/>
              <a:t>PEMDA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xmlns="" id="{E2E27DE4-BAA5-471E-B3F4-07CB04A9B91D}"/>
              </a:ext>
            </a:extLst>
          </p:cNvPr>
          <p:cNvCxnSpPr/>
          <p:nvPr/>
        </p:nvCxnSpPr>
        <p:spPr>
          <a:xfrm flipH="1">
            <a:off x="2744986" y="3439040"/>
            <a:ext cx="728663" cy="0"/>
          </a:xfrm>
          <a:prstGeom prst="line">
            <a:avLst/>
          </a:prstGeom>
          <a:ln w="9525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xmlns="" id="{29280FED-9619-4D17-A24B-FA4F426070F3}"/>
              </a:ext>
            </a:extLst>
          </p:cNvPr>
          <p:cNvCxnSpPr/>
          <p:nvPr/>
        </p:nvCxnSpPr>
        <p:spPr>
          <a:xfrm flipH="1">
            <a:off x="2573536" y="1467569"/>
            <a:ext cx="900113" cy="0"/>
          </a:xfrm>
          <a:prstGeom prst="line">
            <a:avLst/>
          </a:prstGeom>
          <a:ln w="952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xmlns="" id="{A0BA93BF-CB63-491B-8D21-2B63D28F2F46}"/>
              </a:ext>
            </a:extLst>
          </p:cNvPr>
          <p:cNvSpPr txBox="1"/>
          <p:nvPr/>
        </p:nvSpPr>
        <p:spPr>
          <a:xfrm>
            <a:off x="98946" y="785341"/>
            <a:ext cx="6201246" cy="34624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DATA TERPADU BERBASIS TEKNOLOGI INFORMASI</a:t>
            </a:r>
          </a:p>
        </p:txBody>
      </p:sp>
      <p:sp>
        <p:nvSpPr>
          <p:cNvPr id="28" name="Flowchart: Magnetic Disk 27">
            <a:extLst>
              <a:ext uri="{FF2B5EF4-FFF2-40B4-BE49-F238E27FC236}">
                <a16:creationId xmlns:a16="http://schemas.microsoft.com/office/drawing/2014/main" xmlns="" id="{84281595-F3DF-44AD-9305-46FEA88C7B81}"/>
              </a:ext>
            </a:extLst>
          </p:cNvPr>
          <p:cNvSpPr/>
          <p:nvPr/>
        </p:nvSpPr>
        <p:spPr>
          <a:xfrm>
            <a:off x="6479636" y="844230"/>
            <a:ext cx="685800" cy="836025"/>
          </a:xfrm>
          <a:prstGeom prst="flowChartMagneticDisk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500" b="1" dirty="0"/>
              <a:t>BDT</a:t>
            </a:r>
          </a:p>
        </p:txBody>
      </p:sp>
      <p:sp>
        <p:nvSpPr>
          <p:cNvPr id="29" name="Rounded Rectangle 40">
            <a:extLst>
              <a:ext uri="{FF2B5EF4-FFF2-40B4-BE49-F238E27FC236}">
                <a16:creationId xmlns:a16="http://schemas.microsoft.com/office/drawing/2014/main" xmlns="" id="{B822B78D-7786-4D67-A968-04F870266B9E}"/>
              </a:ext>
            </a:extLst>
          </p:cNvPr>
          <p:cNvSpPr/>
          <p:nvPr/>
        </p:nvSpPr>
        <p:spPr>
          <a:xfrm>
            <a:off x="8160628" y="2057400"/>
            <a:ext cx="457200" cy="3429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400" b="1" dirty="0"/>
              <a:t>K/L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FDEF2802-A559-4B86-9769-AEBCC120ABD7}"/>
              </a:ext>
            </a:extLst>
          </p:cNvPr>
          <p:cNvSpPr/>
          <p:nvPr/>
        </p:nvSpPr>
        <p:spPr>
          <a:xfrm>
            <a:off x="7176320" y="2481510"/>
            <a:ext cx="1788168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nb-NO" sz="1200" b="1" i="1" dirty="0">
                <a:solidFill>
                  <a:schemeClr val="accent6">
                    <a:lumMod val="50000"/>
                  </a:schemeClr>
                </a:solidFill>
              </a:rPr>
              <a:t>Pemanfaatan BDT </a:t>
            </a:r>
            <a:endParaRPr lang="nb-NO" sz="1200" b="1" i="1" dirty="0" smtClean="0">
              <a:solidFill>
                <a:schemeClr val="accent6">
                  <a:lumMod val="50000"/>
                </a:schemeClr>
              </a:solidFill>
            </a:endParaRPr>
          </a:p>
          <a:p>
            <a:r>
              <a:rPr lang="nb-NO" sz="1100" i="1" dirty="0" err="1" smtClean="0"/>
              <a:t>terkait</a:t>
            </a:r>
            <a:r>
              <a:rPr lang="nb-NO" sz="1100" i="1" dirty="0" smtClean="0"/>
              <a:t> </a:t>
            </a:r>
            <a:r>
              <a:rPr lang="nb-NO" sz="1100" i="1" dirty="0"/>
              <a:t>dalam penanganan fakir miskin dan </a:t>
            </a:r>
            <a:r>
              <a:rPr lang="nb-NO" sz="1100" i="1" dirty="0" err="1"/>
              <a:t>dapat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r>
              <a:rPr lang="nb-NO" sz="1100" i="1" dirty="0" err="1" smtClean="0"/>
              <a:t>diakses</a:t>
            </a:r>
            <a:r>
              <a:rPr lang="nb-NO" sz="1100" i="1" dirty="0" smtClean="0"/>
              <a:t> </a:t>
            </a:r>
            <a:r>
              <a:rPr lang="nb-NO" sz="1100" i="1" dirty="0"/>
              <a:t>oleh </a:t>
            </a:r>
            <a:r>
              <a:rPr lang="nb-NO" sz="1100" i="1" dirty="0" err="1"/>
              <a:t>seluruh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r>
              <a:rPr lang="nb-NO" sz="1100" i="1" dirty="0" err="1" smtClean="0"/>
              <a:t>masyarakat</a:t>
            </a:r>
            <a:r>
              <a:rPr lang="nb-NO" sz="1100" i="1" dirty="0" smtClean="0"/>
              <a:t> </a:t>
            </a:r>
            <a:endParaRPr lang="en-GB" sz="1100" i="1" dirty="0"/>
          </a:p>
        </p:txBody>
      </p:sp>
      <p:sp>
        <p:nvSpPr>
          <p:cNvPr id="31" name="Rounded Rectangle 44">
            <a:extLst>
              <a:ext uri="{FF2B5EF4-FFF2-40B4-BE49-F238E27FC236}">
                <a16:creationId xmlns:a16="http://schemas.microsoft.com/office/drawing/2014/main" xmlns="" id="{DB917107-A639-4639-A4BC-B2C288B668B6}"/>
              </a:ext>
            </a:extLst>
          </p:cNvPr>
          <p:cNvSpPr/>
          <p:nvPr/>
        </p:nvSpPr>
        <p:spPr>
          <a:xfrm>
            <a:off x="5631061" y="2057400"/>
            <a:ext cx="1314450" cy="3429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400" b="1" dirty="0"/>
              <a:t>KEMDIKBUD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xmlns="" id="{5F6830E7-8B07-4922-95AC-3C36F9BD0595}"/>
              </a:ext>
            </a:extLst>
          </p:cNvPr>
          <p:cNvSpPr/>
          <p:nvPr/>
        </p:nvSpPr>
        <p:spPr>
          <a:xfrm>
            <a:off x="2751895" y="3866287"/>
            <a:ext cx="1879041" cy="74635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nb-NO" sz="1100" i="1" dirty="0"/>
              <a:t>Fakir miskin yang </a:t>
            </a:r>
            <a:r>
              <a:rPr lang="nb-NO" sz="1100" i="1" dirty="0" err="1"/>
              <a:t>belum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r>
              <a:rPr lang="nb-NO" sz="1100" i="1" dirty="0" err="1" smtClean="0"/>
              <a:t>terdata</a:t>
            </a:r>
            <a:r>
              <a:rPr lang="nb-NO" sz="1100" i="1" dirty="0" smtClean="0"/>
              <a:t> </a:t>
            </a:r>
            <a:r>
              <a:rPr lang="nb-NO" sz="1100" i="1" dirty="0"/>
              <a:t>dapat secara </a:t>
            </a:r>
            <a:r>
              <a:rPr lang="nb-NO" sz="1100" i="1" dirty="0" err="1"/>
              <a:t>aktif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r>
              <a:rPr lang="nb-NO" sz="1100" b="1" i="1" dirty="0" err="1" smtClean="0">
                <a:solidFill>
                  <a:schemeClr val="accent6">
                    <a:lumMod val="50000"/>
                  </a:schemeClr>
                </a:solidFill>
              </a:rPr>
              <a:t>mendaftarkan</a:t>
            </a:r>
            <a:r>
              <a:rPr lang="nb-NO" sz="1100" b="1" i="1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nb-NO" sz="1100" b="1" i="1" dirty="0">
                <a:solidFill>
                  <a:schemeClr val="accent6">
                    <a:lumMod val="50000"/>
                  </a:schemeClr>
                </a:solidFill>
              </a:rPr>
              <a:t>diri </a:t>
            </a:r>
            <a:r>
              <a:rPr lang="nb-NO" sz="1100" i="1" dirty="0" err="1"/>
              <a:t>kepada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r>
              <a:rPr lang="nb-NO" sz="1100" i="1" dirty="0" err="1" smtClean="0"/>
              <a:t>lurah</a:t>
            </a:r>
            <a:r>
              <a:rPr lang="nb-NO" sz="1100" i="1" dirty="0"/>
              <a:t>/kepala desa</a:t>
            </a:r>
            <a:endParaRPr lang="en-GB" sz="11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xmlns="" id="{C0A72D43-3E40-4600-860C-0F8ACDBDF6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658117" y="3422489"/>
            <a:ext cx="278714" cy="4437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" name="Picture 32">
            <a:extLst>
              <a:ext uri="{FF2B5EF4-FFF2-40B4-BE49-F238E27FC236}">
                <a16:creationId xmlns:a16="http://schemas.microsoft.com/office/drawing/2014/main" xmlns="" id="{0DA587BA-2678-4300-A2E6-D33228F75FE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3925594" y="3365477"/>
            <a:ext cx="314519" cy="500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xmlns="" id="{1C08667F-CFDD-4290-8B49-0A92CDB3588D}"/>
              </a:ext>
            </a:extLst>
          </p:cNvPr>
          <p:cNvCxnSpPr/>
          <p:nvPr/>
        </p:nvCxnSpPr>
        <p:spPr>
          <a:xfrm flipV="1">
            <a:off x="3925594" y="2579867"/>
            <a:ext cx="0" cy="807381"/>
          </a:xfrm>
          <a:prstGeom prst="line">
            <a:avLst/>
          </a:prstGeom>
          <a:ln w="9525">
            <a:headEnd type="none" w="med" len="med"/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6" name="Rounded Rectangle 53">
            <a:extLst>
              <a:ext uri="{FF2B5EF4-FFF2-40B4-BE49-F238E27FC236}">
                <a16:creationId xmlns:a16="http://schemas.microsoft.com/office/drawing/2014/main" xmlns="" id="{2B696596-774F-461D-BB23-AEA2A25A577C}"/>
              </a:ext>
            </a:extLst>
          </p:cNvPr>
          <p:cNvSpPr/>
          <p:nvPr/>
        </p:nvSpPr>
        <p:spPr>
          <a:xfrm>
            <a:off x="7659886" y="2057400"/>
            <a:ext cx="457200" cy="3429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400" b="1" dirty="0"/>
              <a:t>K/L</a:t>
            </a:r>
          </a:p>
        </p:txBody>
      </p:sp>
      <p:sp>
        <p:nvSpPr>
          <p:cNvPr id="37" name="Rounded Rectangle 54">
            <a:extLst>
              <a:ext uri="{FF2B5EF4-FFF2-40B4-BE49-F238E27FC236}">
                <a16:creationId xmlns:a16="http://schemas.microsoft.com/office/drawing/2014/main" xmlns="" id="{E32DF506-849B-48D5-A9D0-4139950D225E}"/>
              </a:ext>
            </a:extLst>
          </p:cNvPr>
          <p:cNvSpPr/>
          <p:nvPr/>
        </p:nvSpPr>
        <p:spPr>
          <a:xfrm>
            <a:off x="7176321" y="2057400"/>
            <a:ext cx="457200" cy="342900"/>
          </a:xfrm>
          <a:prstGeom prst="round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400" b="1" dirty="0"/>
              <a:t>K/L</a:t>
            </a:r>
          </a:p>
        </p:txBody>
      </p:sp>
      <p:sp>
        <p:nvSpPr>
          <p:cNvPr id="38" name="Rounded Rectangle 58">
            <a:extLst>
              <a:ext uri="{FF2B5EF4-FFF2-40B4-BE49-F238E27FC236}">
                <a16:creationId xmlns:a16="http://schemas.microsoft.com/office/drawing/2014/main" xmlns="" id="{739022A3-68F7-4E83-88AE-E55AA963F7CF}"/>
              </a:ext>
            </a:extLst>
          </p:cNvPr>
          <p:cNvSpPr/>
          <p:nvPr/>
        </p:nvSpPr>
        <p:spPr>
          <a:xfrm>
            <a:off x="4916686" y="1943100"/>
            <a:ext cx="3886200" cy="538410"/>
          </a:xfrm>
          <a:prstGeom prst="roundRect">
            <a:avLst/>
          </a:prstGeom>
          <a:noFill/>
          <a:ln w="6350">
            <a:prstDash val="dash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xmlns="" id="{EB6FB21A-6DFC-4263-92B6-FD171403AF7C}"/>
              </a:ext>
            </a:extLst>
          </p:cNvPr>
          <p:cNvCxnSpPr>
            <a:stCxn id="38" idx="0"/>
          </p:cNvCxnSpPr>
          <p:nvPr/>
        </p:nvCxnSpPr>
        <p:spPr>
          <a:xfrm flipV="1">
            <a:off x="6859786" y="1659960"/>
            <a:ext cx="0" cy="283141"/>
          </a:xfrm>
          <a:prstGeom prst="line">
            <a:avLst/>
          </a:prstGeom>
          <a:ln w="9525">
            <a:headEnd type="arrow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0" name="Rectangle 39">
            <a:extLst>
              <a:ext uri="{FF2B5EF4-FFF2-40B4-BE49-F238E27FC236}">
                <a16:creationId xmlns:a16="http://schemas.microsoft.com/office/drawing/2014/main" xmlns="" id="{60279E60-B4F3-4C4F-BDF2-F48E48A61951}"/>
              </a:ext>
            </a:extLst>
          </p:cNvPr>
          <p:cNvSpPr/>
          <p:nvPr/>
        </p:nvSpPr>
        <p:spPr>
          <a:xfrm>
            <a:off x="2574897" y="1085850"/>
            <a:ext cx="1329928" cy="253916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nb-NO" sz="1200" b="1" i="1" dirty="0">
                <a:solidFill>
                  <a:schemeClr val="accent6">
                    <a:lumMod val="50000"/>
                  </a:schemeClr>
                </a:solidFill>
              </a:rPr>
              <a:t>Penetapan BDT</a:t>
            </a:r>
            <a:endParaRPr lang="en-GB" sz="11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xmlns="" id="{5479EB4C-DF7B-4B75-BCFB-D40C9F4DA29E}"/>
              </a:ext>
            </a:extLst>
          </p:cNvPr>
          <p:cNvSpPr/>
          <p:nvPr/>
        </p:nvSpPr>
        <p:spPr>
          <a:xfrm>
            <a:off x="4644008" y="2532481"/>
            <a:ext cx="2108166" cy="9156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nb-NO" sz="1100" i="1" dirty="0"/>
              <a:t>Anggota masyarakat </a:t>
            </a:r>
            <a:r>
              <a:rPr lang="nb-NO" sz="1100" i="1" dirty="0" err="1"/>
              <a:t>dalam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pPr algn="r"/>
            <a:r>
              <a:rPr lang="nb-NO" sz="1100" i="1" dirty="0" smtClean="0"/>
              <a:t>BDT </a:t>
            </a:r>
            <a:r>
              <a:rPr lang="nb-NO" sz="1100" b="1" i="1" dirty="0">
                <a:solidFill>
                  <a:schemeClr val="accent6">
                    <a:lumMod val="50000"/>
                  </a:schemeClr>
                </a:solidFill>
              </a:rPr>
              <a:t>diberikan kartu identitas</a:t>
            </a:r>
            <a:r>
              <a:rPr lang="nb-NO" sz="1100" i="1" dirty="0"/>
              <a:t>. </a:t>
            </a:r>
            <a:endParaRPr lang="nb-NO" sz="1100" i="1" dirty="0" smtClean="0"/>
          </a:p>
          <a:p>
            <a:pPr algn="r"/>
            <a:r>
              <a:rPr lang="nb-NO" sz="1100" i="1" dirty="0" err="1" smtClean="0"/>
              <a:t>Kemdikbud</a:t>
            </a:r>
            <a:r>
              <a:rPr lang="nb-NO" sz="1100" i="1" dirty="0" smtClean="0"/>
              <a:t> </a:t>
            </a:r>
            <a:r>
              <a:rPr lang="nb-NO" sz="1100" i="1" dirty="0"/>
              <a:t>menyalurkan Kartu Indonesia </a:t>
            </a:r>
            <a:r>
              <a:rPr lang="nb-NO" sz="1100" i="1" dirty="0" err="1" smtClean="0"/>
              <a:t>Pintar</a:t>
            </a:r>
            <a:r>
              <a:rPr lang="nb-NO" sz="1100" i="1" dirty="0" smtClean="0"/>
              <a:t> </a:t>
            </a:r>
          </a:p>
          <a:p>
            <a:pPr algn="r"/>
            <a:r>
              <a:rPr lang="nb-NO" sz="1100" i="1" dirty="0" smtClean="0"/>
              <a:t>(</a:t>
            </a:r>
            <a:r>
              <a:rPr lang="nb-NO" sz="1100" i="1" dirty="0"/>
              <a:t>KIP)</a:t>
            </a:r>
            <a:endParaRPr lang="en-GB" sz="1100" i="1" dirty="0"/>
          </a:p>
        </p:txBody>
      </p:sp>
      <p:pic>
        <p:nvPicPr>
          <p:cNvPr id="42" name="Picture 2">
            <a:extLst>
              <a:ext uri="{FF2B5EF4-FFF2-40B4-BE49-F238E27FC236}">
                <a16:creationId xmlns:a16="http://schemas.microsoft.com/office/drawing/2014/main" xmlns="" id="{A55F32F5-9065-42E5-8A96-353FB0A640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3071" y="2139702"/>
            <a:ext cx="557001" cy="37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xmlns="" id="{FD528B2B-D6F5-4901-9892-A74CD4F26EBA}"/>
              </a:ext>
            </a:extLst>
          </p:cNvPr>
          <p:cNvCxnSpPr>
            <a:cxnSpLocks/>
          </p:cNvCxnSpPr>
          <p:nvPr/>
        </p:nvCxnSpPr>
        <p:spPr>
          <a:xfrm flipV="1">
            <a:off x="6704252" y="2382671"/>
            <a:ext cx="0" cy="2322137"/>
          </a:xfrm>
          <a:prstGeom prst="straightConnector1">
            <a:avLst/>
          </a:prstGeom>
          <a:ln w="63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xmlns="" id="{BFAD2BE7-9A9F-41EB-B2E2-DF06BCCA5610}"/>
              </a:ext>
            </a:extLst>
          </p:cNvPr>
          <p:cNvCxnSpPr/>
          <p:nvPr/>
        </p:nvCxnSpPr>
        <p:spPr>
          <a:xfrm>
            <a:off x="243326" y="4704808"/>
            <a:ext cx="6460926" cy="0"/>
          </a:xfrm>
          <a:prstGeom prst="straightConnector1">
            <a:avLst/>
          </a:prstGeom>
          <a:ln w="63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xmlns="" id="{93601205-77C8-437B-836A-861A622E732B}"/>
              </a:ext>
            </a:extLst>
          </p:cNvPr>
          <p:cNvCxnSpPr>
            <a:cxnSpLocks/>
          </p:cNvCxnSpPr>
          <p:nvPr/>
        </p:nvCxnSpPr>
        <p:spPr>
          <a:xfrm flipV="1">
            <a:off x="243326" y="1314451"/>
            <a:ext cx="0" cy="3390357"/>
          </a:xfrm>
          <a:prstGeom prst="straightConnector1">
            <a:avLst/>
          </a:prstGeom>
          <a:ln w="6350">
            <a:headEnd type="none" w="med" len="med"/>
            <a:tailEnd type="none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xmlns="" id="{1715B8D9-E31D-4B88-BBC1-FDCADC39AC1A}"/>
              </a:ext>
            </a:extLst>
          </p:cNvPr>
          <p:cNvCxnSpPr/>
          <p:nvPr/>
        </p:nvCxnSpPr>
        <p:spPr>
          <a:xfrm>
            <a:off x="235828" y="1314450"/>
            <a:ext cx="888122" cy="0"/>
          </a:xfrm>
          <a:prstGeom prst="straightConnector1">
            <a:avLst/>
          </a:prstGeom>
          <a:ln w="6350"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xmlns="" id="{8F0139F0-ECE0-4D8E-8C47-F3645232ECB7}"/>
              </a:ext>
            </a:extLst>
          </p:cNvPr>
          <p:cNvSpPr/>
          <p:nvPr/>
        </p:nvSpPr>
        <p:spPr>
          <a:xfrm>
            <a:off x="4716017" y="3512073"/>
            <a:ext cx="1930648" cy="1100301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r"/>
            <a:r>
              <a:rPr lang="nb-NO" sz="1100" i="1" dirty="0"/>
              <a:t>K/L </a:t>
            </a:r>
            <a:r>
              <a:rPr lang="nb-NO" sz="1100" i="1" dirty="0" err="1"/>
              <a:t>yang</a:t>
            </a:r>
            <a:r>
              <a:rPr lang="nb-NO" sz="1100" i="1" dirty="0"/>
              <a:t> </a:t>
            </a:r>
            <a:r>
              <a:rPr lang="nb-NO" sz="1100" i="1" dirty="0" err="1" smtClean="0"/>
              <a:t>menggunakan</a:t>
            </a:r>
            <a:endParaRPr lang="nb-NO" sz="1100" i="1" dirty="0" smtClean="0"/>
          </a:p>
          <a:p>
            <a:pPr algn="r"/>
            <a:r>
              <a:rPr lang="nb-NO" sz="1100" i="1" dirty="0" smtClean="0"/>
              <a:t> </a:t>
            </a:r>
            <a:r>
              <a:rPr lang="nb-NO" sz="1100" i="1" dirty="0"/>
              <a:t>BDT melaporkan hasil</a:t>
            </a:r>
          </a:p>
          <a:p>
            <a:pPr algn="r"/>
            <a:r>
              <a:rPr lang="nb-NO" sz="1100" i="1" dirty="0"/>
              <a:t>pelaksanaannya </a:t>
            </a:r>
            <a:r>
              <a:rPr lang="nb-NO" sz="1100" i="1" dirty="0" err="1"/>
              <a:t>kepada</a:t>
            </a:r>
            <a:r>
              <a:rPr lang="nb-NO" sz="1100" i="1" dirty="0"/>
              <a:t> </a:t>
            </a:r>
            <a:endParaRPr lang="nb-NO" sz="1100" i="1" dirty="0" smtClean="0"/>
          </a:p>
          <a:p>
            <a:pPr algn="r"/>
            <a:r>
              <a:rPr lang="nb-NO" sz="1100" i="1" dirty="0" err="1" smtClean="0"/>
              <a:t>Menteri</a:t>
            </a:r>
            <a:r>
              <a:rPr lang="nb-NO" sz="1100" i="1" dirty="0"/>
              <a:t>.</a:t>
            </a:r>
          </a:p>
          <a:p>
            <a:pPr algn="r"/>
            <a:r>
              <a:rPr lang="nb-NO" sz="1100" i="1" dirty="0" err="1"/>
              <a:t>Kemdikbud</a:t>
            </a:r>
            <a:r>
              <a:rPr lang="nb-NO" sz="1100" i="1" dirty="0"/>
              <a:t> </a:t>
            </a:r>
            <a:r>
              <a:rPr lang="nb-NO" sz="1100" i="1" dirty="0" err="1" smtClean="0"/>
              <a:t>melaporkan</a:t>
            </a:r>
            <a:endParaRPr lang="nb-NO" sz="1100" i="1" dirty="0" smtClean="0"/>
          </a:p>
          <a:p>
            <a:pPr algn="r"/>
            <a:r>
              <a:rPr lang="nb-NO" sz="1100" i="1" dirty="0" smtClean="0"/>
              <a:t> </a:t>
            </a:r>
            <a:r>
              <a:rPr lang="nb-NO" sz="1100" i="1" dirty="0"/>
              <a:t>melalui </a:t>
            </a:r>
            <a:r>
              <a:rPr lang="nb-NO" sz="1200" b="1" i="1" dirty="0">
                <a:solidFill>
                  <a:schemeClr val="accent6">
                    <a:lumMod val="50000"/>
                  </a:schemeClr>
                </a:solidFill>
              </a:rPr>
              <a:t>Aplikasi Dapodik</a:t>
            </a:r>
            <a:endParaRPr lang="en-GB" sz="1200" b="1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xmlns="" id="{E96DA772-448E-41DB-ACC7-1609EB568FC3}"/>
              </a:ext>
            </a:extLst>
          </p:cNvPr>
          <p:cNvSpPr/>
          <p:nvPr/>
        </p:nvSpPr>
        <p:spPr>
          <a:xfrm>
            <a:off x="2578299" y="1314451"/>
            <a:ext cx="3906100" cy="8702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GB"/>
          </a:p>
        </p:txBody>
      </p:sp>
      <p:sp>
        <p:nvSpPr>
          <p:cNvPr id="50" name="Title 1">
            <a:extLst>
              <a:ext uri="{FF2B5EF4-FFF2-40B4-BE49-F238E27FC236}">
                <a16:creationId xmlns:a16="http://schemas.microsoft.com/office/drawing/2014/main" xmlns="" id="{30E31ED9-CAB4-41B8-AF26-0912BD26F509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59413295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 err="1"/>
              <a:t>Penetapan</a:t>
            </a:r>
            <a:r>
              <a:rPr lang="en-US" dirty="0"/>
              <a:t> </a:t>
            </a:r>
            <a:r>
              <a:rPr lang="en-US" dirty="0" err="1"/>
              <a:t>Penerima</a:t>
            </a:r>
            <a:r>
              <a:rPr lang="en-US" dirty="0"/>
              <a:t> KIP </a:t>
            </a:r>
            <a:r>
              <a:rPr lang="en-US" dirty="0" err="1"/>
              <a:t>Tahun</a:t>
            </a:r>
            <a:r>
              <a:rPr lang="en-US" dirty="0"/>
              <a:t> 2018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xmlns="" id="{87F4F8FB-00DA-49FB-9AD6-A468D1C429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5343" y="2860446"/>
            <a:ext cx="1118531" cy="1090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Rounded Rectangle 5">
            <a:extLst>
              <a:ext uri="{FF2B5EF4-FFF2-40B4-BE49-F238E27FC236}">
                <a16:creationId xmlns:a16="http://schemas.microsoft.com/office/drawing/2014/main" xmlns="" id="{9940965D-63E6-4C79-A818-0252725ECFDA}"/>
              </a:ext>
            </a:extLst>
          </p:cNvPr>
          <p:cNvSpPr/>
          <p:nvPr/>
        </p:nvSpPr>
        <p:spPr>
          <a:xfrm>
            <a:off x="2949337" y="2177203"/>
            <a:ext cx="1390917" cy="570566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80000"/>
              </a:lnSpc>
              <a:defRPr/>
            </a:pPr>
            <a:r>
              <a:rPr lang="en-US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DINAS </a:t>
            </a:r>
            <a:endParaRPr lang="en-US" sz="15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  <a:p>
            <a:pPr algn="ctr">
              <a:lnSpc>
                <a:spcPct val="80000"/>
              </a:lnSpc>
              <a:defRPr/>
            </a:pPr>
            <a:r>
              <a:rPr lang="en-US" sz="15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PENDIDIKAN</a:t>
            </a:r>
            <a:endParaRPr lang="en-US" sz="15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5" name="Rounded Rectangle 8">
            <a:extLst>
              <a:ext uri="{FF2B5EF4-FFF2-40B4-BE49-F238E27FC236}">
                <a16:creationId xmlns:a16="http://schemas.microsoft.com/office/drawing/2014/main" xmlns="" id="{417B96EF-6EEC-4B49-9868-E754BF6D55FB}"/>
              </a:ext>
            </a:extLst>
          </p:cNvPr>
          <p:cNvSpPr/>
          <p:nvPr/>
        </p:nvSpPr>
        <p:spPr>
          <a:xfrm rot="16200000">
            <a:off x="4099335" y="1811163"/>
            <a:ext cx="2304709" cy="514350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r>
              <a:rPr lang="en-US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DAPODIK</a:t>
            </a:r>
          </a:p>
          <a:p>
            <a:pPr algn="ctr">
              <a:defRPr/>
            </a:pPr>
            <a:r>
              <a:rPr lang="en-US" sz="1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Verifikasi</a:t>
            </a:r>
            <a:r>
              <a:rPr lang="en-US" sz="11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 Indonesia </a:t>
            </a:r>
            <a:r>
              <a:rPr lang="en-US" sz="11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Pintar</a:t>
            </a:r>
            <a:endPara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xmlns="" id="{9A83D5AB-110E-4D6C-8A1F-67E61E2755AA}"/>
              </a:ext>
            </a:extLst>
          </p:cNvPr>
          <p:cNvSpPr/>
          <p:nvPr/>
        </p:nvSpPr>
        <p:spPr>
          <a:xfrm>
            <a:off x="1910355" y="3383762"/>
            <a:ext cx="228600" cy="2286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1</a:t>
            </a:r>
          </a:p>
        </p:txBody>
      </p:sp>
      <p:pic>
        <p:nvPicPr>
          <p:cNvPr id="28" name="Picture 3">
            <a:extLst>
              <a:ext uri="{FF2B5EF4-FFF2-40B4-BE49-F238E27FC236}">
                <a16:creationId xmlns:a16="http://schemas.microsoft.com/office/drawing/2014/main" xmlns="" id="{13AD6E86-A5CF-4D5B-8C85-5CB73F658C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30" y="3732844"/>
            <a:ext cx="970845" cy="5528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xmlns="" id="{B58B515B-AC98-4E61-AAB9-76C1F86A273F}"/>
              </a:ext>
            </a:extLst>
          </p:cNvPr>
          <p:cNvSpPr/>
          <p:nvPr/>
        </p:nvSpPr>
        <p:spPr>
          <a:xfrm>
            <a:off x="0" y="4363683"/>
            <a:ext cx="1960101" cy="192360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800" b="1" dirty="0" err="1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Sekolah</a:t>
            </a:r>
            <a:r>
              <a:rPr lang="en-US" sz="8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/SKB/PKBM/</a:t>
            </a:r>
            <a:r>
              <a:rPr lang="en-US" sz="800" b="1" dirty="0" err="1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lembaga</a:t>
            </a:r>
            <a:r>
              <a:rPr lang="en-US" sz="800" b="1" dirty="0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 </a:t>
            </a:r>
            <a:r>
              <a:rPr lang="en-US" sz="800" b="1" dirty="0" err="1">
                <a:solidFill>
                  <a:schemeClr val="accent5">
                    <a:lumMod val="50000"/>
                  </a:schemeClr>
                </a:solidFill>
                <a:latin typeface="Cambria" pitchFamily="18" charset="0"/>
              </a:rPr>
              <a:t>kursus</a:t>
            </a:r>
            <a:endParaRPr lang="en-US" sz="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5" name="Rectangle 3">
            <a:extLst>
              <a:ext uri="{FF2B5EF4-FFF2-40B4-BE49-F238E27FC236}">
                <a16:creationId xmlns:a16="http://schemas.microsoft.com/office/drawing/2014/main" xmlns="" id="{E194FCC7-C01F-4467-90DC-CFDD4D0A36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910355" y="3830635"/>
            <a:ext cx="2877669" cy="910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tabLst>
                <a:tab pos="685800" algn="l"/>
              </a:tabLst>
            </a:pPr>
            <a:r>
              <a:rPr lang="en-US" sz="1100" b="1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SEKOLAH</a:t>
            </a:r>
            <a:r>
              <a:rPr lang="en-US" sz="1100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</a:p>
          <a:p>
            <a:pPr marL="127397" indent="-127397" eaLnBrk="0" hangingPunct="0">
              <a:buFont typeface="+mj-lt"/>
              <a:buAutoNum type="arabicPeriod"/>
              <a:tabLst>
                <a:tab pos="685800" algn="l"/>
              </a:tabLst>
            </a:pPr>
            <a:r>
              <a:rPr lang="en-US" sz="1100" i="1" dirty="0" err="1">
                <a:latin typeface="Cambria" pitchFamily="18" charset="0"/>
              </a:rPr>
              <a:t>menandai</a:t>
            </a:r>
            <a:r>
              <a:rPr lang="en-US" sz="1100" i="1" dirty="0">
                <a:latin typeface="Cambria" pitchFamily="18" charset="0"/>
              </a:rPr>
              <a:t> status </a:t>
            </a:r>
            <a:r>
              <a:rPr lang="en-US" sz="1100" i="1" dirty="0" err="1">
                <a:latin typeface="Cambria" pitchFamily="18" charset="0"/>
              </a:rPr>
              <a:t>kelayakan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penerima</a:t>
            </a:r>
            <a:r>
              <a:rPr lang="en-US" sz="1100" i="1" dirty="0">
                <a:latin typeface="Cambria" pitchFamily="18" charset="0"/>
              </a:rPr>
              <a:t> KIP</a:t>
            </a:r>
          </a:p>
          <a:p>
            <a:pPr marL="127397" indent="-127397" eaLnBrk="0" hangingPunct="0">
              <a:buFont typeface="+mj-lt"/>
              <a:buAutoNum type="arabicPeriod"/>
              <a:tabLst>
                <a:tab pos="685800" algn="l"/>
              </a:tabLst>
            </a:pPr>
            <a:r>
              <a:rPr lang="en-US" sz="1100" i="1" dirty="0" err="1">
                <a:latin typeface="Cambria" pitchFamily="18" charset="0"/>
              </a:rPr>
              <a:t>Melaporkan</a:t>
            </a:r>
            <a:r>
              <a:rPr lang="en-US" sz="1100" i="1" dirty="0">
                <a:latin typeface="Cambria" pitchFamily="18" charset="0"/>
              </a:rPr>
              <a:t> data </a:t>
            </a:r>
            <a:r>
              <a:rPr lang="en-US" sz="1100" i="1" dirty="0" err="1">
                <a:latin typeface="Cambria" pitchFamily="18" charset="0"/>
              </a:rPr>
              <a:t>calon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penerima</a:t>
            </a:r>
            <a:r>
              <a:rPr lang="en-US" sz="1100" i="1" dirty="0">
                <a:latin typeface="Cambria" pitchFamily="18" charset="0"/>
              </a:rPr>
              <a:t> KIP </a:t>
            </a:r>
            <a:r>
              <a:rPr lang="en-US" sz="1100" i="1" dirty="0" err="1">
                <a:latin typeface="Cambria" pitchFamily="18" charset="0"/>
              </a:rPr>
              <a:t>Disdik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kab</a:t>
            </a:r>
            <a:r>
              <a:rPr lang="en-US" sz="1100" i="1" dirty="0">
                <a:latin typeface="Cambria" pitchFamily="18" charset="0"/>
              </a:rPr>
              <a:t>/</a:t>
            </a:r>
            <a:r>
              <a:rPr lang="en-US" sz="1100" i="1" dirty="0" err="1">
                <a:latin typeface="Cambria" pitchFamily="18" charset="0"/>
              </a:rPr>
              <a:t>kota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untuk</a:t>
            </a:r>
            <a:r>
              <a:rPr lang="en-US" sz="1100" i="1" dirty="0">
                <a:latin typeface="Cambria" pitchFamily="18" charset="0"/>
              </a:rPr>
              <a:t> SD SMP </a:t>
            </a:r>
            <a:r>
              <a:rPr lang="en-US" sz="1100" i="1" dirty="0" err="1">
                <a:latin typeface="Cambria" pitchFamily="18" charset="0"/>
              </a:rPr>
              <a:t>dan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disdik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prov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untuk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jenjang</a:t>
            </a:r>
            <a:r>
              <a:rPr lang="en-US" sz="1100" i="1" dirty="0">
                <a:latin typeface="Cambria" pitchFamily="18" charset="0"/>
              </a:rPr>
              <a:t> SMA </a:t>
            </a:r>
            <a:r>
              <a:rPr lang="en-US" sz="1100" i="1" dirty="0" err="1">
                <a:latin typeface="Cambria" pitchFamily="18" charset="0"/>
              </a:rPr>
              <a:t>dan</a:t>
            </a:r>
            <a:r>
              <a:rPr lang="en-US" sz="1100" i="1" dirty="0">
                <a:latin typeface="Cambria" pitchFamily="18" charset="0"/>
              </a:rPr>
              <a:t> SMK;</a:t>
            </a:r>
          </a:p>
          <a:p>
            <a:pPr marL="127397" indent="-127397" eaLnBrk="0" hangingPunct="0">
              <a:buFont typeface="+mj-lt"/>
              <a:buAutoNum type="arabicPeriod"/>
              <a:tabLst>
                <a:tab pos="685800" algn="l"/>
              </a:tabLst>
            </a:pPr>
            <a:endParaRPr lang="en-US" sz="900" i="1" dirty="0">
              <a:latin typeface="Cambria" pitchFamily="18" charset="0"/>
            </a:endParaRPr>
          </a:p>
          <a:p>
            <a:pPr marL="127397" indent="-127397" eaLnBrk="0" hangingPunct="0">
              <a:buFont typeface="+mj-lt"/>
              <a:buAutoNum type="arabicPeriod"/>
              <a:tabLst>
                <a:tab pos="685800" algn="l"/>
              </a:tabLst>
            </a:pPr>
            <a:endParaRPr lang="en-US" sz="900" i="1" dirty="0">
              <a:latin typeface="Cambria" pitchFamily="18" charset="0"/>
            </a:endParaRPr>
          </a:p>
          <a:p>
            <a:pPr eaLnBrk="0" hangingPunct="0">
              <a:tabLst>
                <a:tab pos="685800" algn="l"/>
              </a:tabLst>
            </a:pPr>
            <a:endParaRPr lang="en-US" sz="900" i="1" dirty="0">
              <a:latin typeface="Cambria" pitchFamily="18" charset="0"/>
            </a:endParaRPr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xmlns="" id="{1CC5F9D0-6F5A-4DEF-A198-68CAC1602964}"/>
              </a:ext>
            </a:extLst>
          </p:cNvPr>
          <p:cNvSpPr/>
          <p:nvPr/>
        </p:nvSpPr>
        <p:spPr>
          <a:xfrm>
            <a:off x="1764552" y="1002353"/>
            <a:ext cx="228600" cy="2286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1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xmlns="" id="{72601E7F-CCC2-4F92-8A1D-B6072AE5068B}"/>
              </a:ext>
            </a:extLst>
          </p:cNvPr>
          <p:cNvSpPr/>
          <p:nvPr/>
        </p:nvSpPr>
        <p:spPr>
          <a:xfrm>
            <a:off x="251520" y="2176156"/>
            <a:ext cx="2522373" cy="125418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eaLnBrk="0" hangingPunct="0">
              <a:tabLst>
                <a:tab pos="685800" algn="l"/>
              </a:tabLst>
            </a:pPr>
            <a:r>
              <a:rPr lang="en-US" sz="1100" b="1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DINAS PENDIDIKAN</a:t>
            </a:r>
            <a:endParaRPr lang="en-US" sz="1100" i="1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  <a:p>
            <a:pPr marL="127397" indent="-127397" eaLnBrk="0" hangingPunct="0">
              <a:buFont typeface="Arial" charset="0"/>
              <a:buAutoNum type="arabicPeriod"/>
              <a:tabLst>
                <a:tab pos="685800" algn="l"/>
              </a:tabLst>
            </a:pPr>
            <a:r>
              <a:rPr lang="en-US" sz="1100" i="1" dirty="0" err="1">
                <a:latin typeface="Cambria" pitchFamily="18" charset="0"/>
              </a:rPr>
              <a:t>Memvalidasi</a:t>
            </a:r>
            <a:r>
              <a:rPr lang="en-US" sz="1100" i="1" dirty="0">
                <a:latin typeface="Cambria" pitchFamily="18" charset="0"/>
              </a:rPr>
              <a:t> data </a:t>
            </a:r>
            <a:r>
              <a:rPr lang="en-US" sz="1100" i="1" dirty="0" err="1">
                <a:latin typeface="Cambria" pitchFamily="18" charset="0"/>
              </a:rPr>
              <a:t>calon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penerima</a:t>
            </a:r>
            <a:r>
              <a:rPr lang="en-US" sz="1100" i="1" dirty="0">
                <a:latin typeface="Cambria" pitchFamily="18" charset="0"/>
              </a:rPr>
              <a:t> KIP </a:t>
            </a:r>
            <a:r>
              <a:rPr lang="en-US" sz="1100" i="1" dirty="0" err="1">
                <a:latin typeface="Cambria" pitchFamily="18" charset="0"/>
              </a:rPr>
              <a:t>berdasarkan</a:t>
            </a:r>
            <a:r>
              <a:rPr lang="en-US" sz="1100" i="1" dirty="0">
                <a:latin typeface="Cambria" pitchFamily="18" charset="0"/>
              </a:rPr>
              <a:t> status </a:t>
            </a:r>
            <a:r>
              <a:rPr lang="en-US" sz="1100" i="1" dirty="0" err="1">
                <a:latin typeface="Cambria" pitchFamily="18" charset="0"/>
              </a:rPr>
              <a:t>kelayakan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sesuai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prioritas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sasaran</a:t>
            </a:r>
            <a:endParaRPr lang="en-US" sz="1100" i="1" dirty="0">
              <a:latin typeface="Cambria" pitchFamily="18" charset="0"/>
            </a:endParaRPr>
          </a:p>
          <a:p>
            <a:pPr marL="127397" indent="-127397" eaLnBrk="0" hangingPunct="0">
              <a:buFont typeface="Arial" charset="0"/>
              <a:buAutoNum type="arabicPeriod"/>
              <a:tabLst>
                <a:tab pos="685800" algn="l"/>
              </a:tabLst>
            </a:pPr>
            <a:r>
              <a:rPr lang="en-US" sz="1100" i="1" dirty="0" err="1">
                <a:latin typeface="Cambria" pitchFamily="18" charset="0"/>
              </a:rPr>
              <a:t>mengirimkan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hasil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validasi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kepada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Kemdikbud</a:t>
            </a:r>
            <a:r>
              <a:rPr lang="en-US" sz="1100" i="1" dirty="0">
                <a:latin typeface="Cambria" pitchFamily="18" charset="0"/>
              </a:rPr>
              <a:t>/</a:t>
            </a:r>
            <a:r>
              <a:rPr lang="en-US" sz="1100" i="1" dirty="0" err="1">
                <a:latin typeface="Cambria" pitchFamily="18" charset="0"/>
              </a:rPr>
              <a:t>direktorat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teknis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terkait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sebagai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rekomendasi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penerima</a:t>
            </a:r>
            <a:r>
              <a:rPr lang="en-US" sz="1100" i="1" dirty="0">
                <a:latin typeface="Cambria" pitchFamily="18" charset="0"/>
              </a:rPr>
              <a:t> KIP</a:t>
            </a:r>
          </a:p>
        </p:txBody>
      </p:sp>
      <p:sp>
        <p:nvSpPr>
          <p:cNvPr id="41" name="Rounded Rectangle 24">
            <a:extLst>
              <a:ext uri="{FF2B5EF4-FFF2-40B4-BE49-F238E27FC236}">
                <a16:creationId xmlns:a16="http://schemas.microsoft.com/office/drawing/2014/main" xmlns="" id="{420510C7-5768-4E8B-AE03-242082D6F5F8}"/>
              </a:ext>
            </a:extLst>
          </p:cNvPr>
          <p:cNvSpPr/>
          <p:nvPr/>
        </p:nvSpPr>
        <p:spPr>
          <a:xfrm>
            <a:off x="6363392" y="1063038"/>
            <a:ext cx="1657350" cy="514350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lnSpc>
                <a:spcPct val="80000"/>
              </a:lnSpc>
              <a:defRPr/>
            </a:pPr>
            <a:r>
              <a:rPr lang="en-US" sz="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KEMDIKBUD</a:t>
            </a:r>
          </a:p>
          <a:p>
            <a:pPr algn="ctr">
              <a:lnSpc>
                <a:spcPct val="80000"/>
              </a:lnSpc>
              <a:defRPr/>
            </a:pP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(</a:t>
            </a:r>
            <a:r>
              <a:rPr lang="en-US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Dit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. </a:t>
            </a:r>
            <a:r>
              <a:rPr lang="en-US" sz="12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Teknis</a:t>
            </a:r>
            <a:r>
              <a:rPr lang="en-US" sz="1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mbria" pitchFamily="18" charset="0"/>
              </a:rPr>
              <a:t>)</a:t>
            </a:r>
            <a:endPara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mbria" pitchFamily="18" charset="0"/>
            </a:endParaRPr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xmlns="" id="{0A6158F7-3FF9-4976-9404-F48CB93DE19C}"/>
              </a:ext>
            </a:extLst>
          </p:cNvPr>
          <p:cNvSpPr/>
          <p:nvPr/>
        </p:nvSpPr>
        <p:spPr>
          <a:xfrm>
            <a:off x="6726223" y="1767251"/>
            <a:ext cx="228600" cy="2286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3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xmlns="" id="{4A122B04-7B68-4345-99B8-8FA653EB9B49}"/>
              </a:ext>
            </a:extLst>
          </p:cNvPr>
          <p:cNvSpPr/>
          <p:nvPr/>
        </p:nvSpPr>
        <p:spPr>
          <a:xfrm>
            <a:off x="6948264" y="1995686"/>
            <a:ext cx="2195736" cy="125418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marL="127397" indent="-127397" eaLnBrk="0" hangingPunct="0">
              <a:buFont typeface="Arial" charset="0"/>
              <a:buAutoNum type="arabicPeriod"/>
              <a:tabLst>
                <a:tab pos="685800" algn="l"/>
              </a:tabLst>
            </a:pPr>
            <a:r>
              <a:rPr lang="en-US" sz="1100" i="1" dirty="0" smtClean="0">
                <a:latin typeface="Cambria" pitchFamily="18" charset="0"/>
              </a:rPr>
              <a:t> </a:t>
            </a:r>
            <a:r>
              <a:rPr lang="en-US" sz="1100" i="1" dirty="0" err="1" smtClean="0">
                <a:latin typeface="Cambria" pitchFamily="18" charset="0"/>
              </a:rPr>
              <a:t>Dit</a:t>
            </a:r>
            <a:r>
              <a:rPr lang="en-US" sz="1100" i="1" dirty="0" smtClean="0">
                <a:latin typeface="Cambria" pitchFamily="18" charset="0"/>
              </a:rPr>
              <a:t> </a:t>
            </a:r>
            <a:r>
              <a:rPr lang="en-US" sz="1100" i="1" dirty="0">
                <a:latin typeface="Cambria" pitchFamily="18" charset="0"/>
              </a:rPr>
              <a:t>PSD, PSMP, PSMA </a:t>
            </a:r>
            <a:r>
              <a:rPr lang="en-US" sz="1100" i="1" dirty="0" err="1">
                <a:latin typeface="Cambria" pitchFamily="18" charset="0"/>
              </a:rPr>
              <a:t>dan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smtClean="0">
                <a:latin typeface="Cambria" pitchFamily="18" charset="0"/>
              </a:rPr>
              <a:t>PSMK </a:t>
            </a:r>
            <a:r>
              <a:rPr lang="en-US" sz="1100" i="1" dirty="0" err="1">
                <a:latin typeface="Cambria" pitchFamily="18" charset="0"/>
              </a:rPr>
              <a:t>Meng</a:t>
            </a:r>
            <a:r>
              <a:rPr lang="en-US" sz="1100" i="1" dirty="0">
                <a:latin typeface="Cambria" pitchFamily="18" charset="0"/>
              </a:rPr>
              <a:t>-SK-</a:t>
            </a:r>
            <a:r>
              <a:rPr lang="en-US" sz="1100" i="1" dirty="0" err="1">
                <a:latin typeface="Cambria" pitchFamily="18" charset="0"/>
              </a:rPr>
              <a:t>kan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penerima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smtClean="0">
                <a:latin typeface="Cambria" pitchFamily="18" charset="0"/>
              </a:rPr>
              <a:t>PIP</a:t>
            </a:r>
          </a:p>
          <a:p>
            <a:pPr marL="127397" indent="-127397" eaLnBrk="0" hangingPunct="0">
              <a:buFont typeface="Arial" charset="0"/>
              <a:buAutoNum type="arabicPeriod"/>
              <a:tabLst>
                <a:tab pos="685800" algn="l"/>
              </a:tabLst>
            </a:pPr>
            <a:r>
              <a:rPr lang="en-US" sz="1100" i="1" dirty="0" smtClean="0">
                <a:latin typeface="Cambria" pitchFamily="18" charset="0"/>
              </a:rPr>
              <a:t> </a:t>
            </a:r>
            <a:r>
              <a:rPr lang="en-US" sz="1100" i="1" dirty="0" err="1" smtClean="0">
                <a:latin typeface="Cambria" pitchFamily="18" charset="0"/>
              </a:rPr>
              <a:t>Dit</a:t>
            </a:r>
            <a:r>
              <a:rPr lang="en-US" sz="1100" i="1" dirty="0" smtClean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terkait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Meng</a:t>
            </a:r>
            <a:r>
              <a:rPr lang="en-US" sz="1100" i="1" dirty="0">
                <a:latin typeface="Cambria" pitchFamily="18" charset="0"/>
              </a:rPr>
              <a:t>-SK-</a:t>
            </a:r>
            <a:r>
              <a:rPr lang="en-US" sz="1100" i="1" dirty="0" err="1" smtClean="0">
                <a:latin typeface="Cambria" pitchFamily="18" charset="0"/>
              </a:rPr>
              <a:t>kan</a:t>
            </a:r>
            <a:r>
              <a:rPr lang="en-US" sz="1100" i="1" dirty="0" smtClean="0">
                <a:latin typeface="Cambria" pitchFamily="18" charset="0"/>
              </a:rPr>
              <a:t>               </a:t>
            </a:r>
            <a:r>
              <a:rPr lang="en-US" sz="1100" i="1" dirty="0" err="1" smtClean="0">
                <a:latin typeface="Cambria" pitchFamily="18" charset="0"/>
              </a:rPr>
              <a:t>penerima</a:t>
            </a:r>
            <a:r>
              <a:rPr lang="en-US" sz="1100" i="1" dirty="0" smtClean="0">
                <a:latin typeface="Cambria" pitchFamily="18" charset="0"/>
              </a:rPr>
              <a:t> </a:t>
            </a:r>
            <a:r>
              <a:rPr lang="en-US" sz="1100" i="1" dirty="0">
                <a:latin typeface="Cambria" pitchFamily="18" charset="0"/>
              </a:rPr>
              <a:t>PIP </a:t>
            </a:r>
            <a:r>
              <a:rPr lang="en-US" sz="1100" i="1" dirty="0" err="1">
                <a:latin typeface="Cambria" pitchFamily="18" charset="0"/>
              </a:rPr>
              <a:t>setelah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menerima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surat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keputusan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dari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Dit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Kursus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dan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Pelatihan</a:t>
            </a:r>
            <a:endParaRPr lang="en-US" sz="1100" i="1" dirty="0">
              <a:latin typeface="Cambria" pitchFamily="18" charset="0"/>
            </a:endParaRPr>
          </a:p>
          <a:p>
            <a:pPr marL="127397" indent="-127397" eaLnBrk="0" hangingPunct="0">
              <a:buFont typeface="Arial" charset="0"/>
              <a:buAutoNum type="arabicPeriod"/>
              <a:tabLst>
                <a:tab pos="685800" algn="l"/>
              </a:tabLst>
            </a:pPr>
            <a:endParaRPr lang="en-US" sz="1100" i="1" dirty="0">
              <a:latin typeface="Cambria" pitchFamily="18" charset="0"/>
            </a:endParaRPr>
          </a:p>
        </p:txBody>
      </p:sp>
      <p:sp>
        <p:nvSpPr>
          <p:cNvPr id="44" name="Down Arrow 27">
            <a:extLst>
              <a:ext uri="{FF2B5EF4-FFF2-40B4-BE49-F238E27FC236}">
                <a16:creationId xmlns:a16="http://schemas.microsoft.com/office/drawing/2014/main" xmlns="" id="{6E71165C-5163-4B94-A9CD-2BD450723C36}"/>
              </a:ext>
            </a:extLst>
          </p:cNvPr>
          <p:cNvSpPr/>
          <p:nvPr/>
        </p:nvSpPr>
        <p:spPr>
          <a:xfrm>
            <a:off x="6370109" y="1741066"/>
            <a:ext cx="233916" cy="955702"/>
          </a:xfrm>
          <a:prstGeom prst="downArrow">
            <a:avLst>
              <a:gd name="adj1" fmla="val 80704"/>
              <a:gd name="adj2" fmla="val 23948"/>
            </a:avLst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xmlns="" id="{E4575DAF-195E-4776-91CE-592BA5D33A90}"/>
              </a:ext>
            </a:extLst>
          </p:cNvPr>
          <p:cNvSpPr/>
          <p:nvPr/>
        </p:nvSpPr>
        <p:spPr>
          <a:xfrm>
            <a:off x="5819759" y="3725082"/>
            <a:ext cx="228600" cy="2286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4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xmlns="" id="{D686BE60-3BD9-49A6-85B9-91F7129E2473}"/>
              </a:ext>
            </a:extLst>
          </p:cNvPr>
          <p:cNvSpPr/>
          <p:nvPr/>
        </p:nvSpPr>
        <p:spPr>
          <a:xfrm>
            <a:off x="5031053" y="3979825"/>
            <a:ext cx="1572972" cy="40780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 eaLnBrk="0" hangingPunct="0">
              <a:tabLst>
                <a:tab pos="685800" algn="l"/>
              </a:tabLst>
            </a:pP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SK </a:t>
            </a:r>
            <a:r>
              <a:rPr lang="en-US" sz="1100" b="1" dirty="0" err="1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Penerima</a:t>
            </a: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 </a:t>
            </a:r>
          </a:p>
          <a:p>
            <a:pPr algn="ctr" eaLnBrk="0" hangingPunct="0">
              <a:tabLst>
                <a:tab pos="685800" algn="l"/>
              </a:tabLst>
            </a:pPr>
            <a:r>
              <a:rPr lang="en-US" sz="1100" b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Dana PIP</a:t>
            </a:r>
          </a:p>
        </p:txBody>
      </p:sp>
      <p:sp>
        <p:nvSpPr>
          <p:cNvPr id="48" name="Left-Right Arrow 31">
            <a:extLst>
              <a:ext uri="{FF2B5EF4-FFF2-40B4-BE49-F238E27FC236}">
                <a16:creationId xmlns:a16="http://schemas.microsoft.com/office/drawing/2014/main" xmlns="" id="{D5F61D03-8250-4EC2-870D-6D0B5177F345}"/>
              </a:ext>
            </a:extLst>
          </p:cNvPr>
          <p:cNvSpPr/>
          <p:nvPr/>
        </p:nvSpPr>
        <p:spPr>
          <a:xfrm>
            <a:off x="4349120" y="2317396"/>
            <a:ext cx="551090" cy="211271"/>
          </a:xfrm>
          <a:prstGeom prst="leftRightArrow">
            <a:avLst>
              <a:gd name="adj1" fmla="val 72121"/>
              <a:gd name="adj2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sp>
        <p:nvSpPr>
          <p:cNvPr id="49" name="Left-Right Arrow 32">
            <a:extLst>
              <a:ext uri="{FF2B5EF4-FFF2-40B4-BE49-F238E27FC236}">
                <a16:creationId xmlns:a16="http://schemas.microsoft.com/office/drawing/2014/main" xmlns="" id="{7FBFAF49-BA45-4804-ABA2-5C50E47031B5}"/>
              </a:ext>
            </a:extLst>
          </p:cNvPr>
          <p:cNvSpPr/>
          <p:nvPr/>
        </p:nvSpPr>
        <p:spPr>
          <a:xfrm>
            <a:off x="5537440" y="1183134"/>
            <a:ext cx="742950" cy="211271"/>
          </a:xfrm>
          <a:prstGeom prst="leftRightArrow">
            <a:avLst>
              <a:gd name="adj1" fmla="val 72121"/>
              <a:gd name="adj2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50" name="Left-Right Arrow 33">
            <a:extLst>
              <a:ext uri="{FF2B5EF4-FFF2-40B4-BE49-F238E27FC236}">
                <a16:creationId xmlns:a16="http://schemas.microsoft.com/office/drawing/2014/main" xmlns="" id="{6D9C8FCE-113D-43FD-991D-EDF8A628B1CE}"/>
              </a:ext>
            </a:extLst>
          </p:cNvPr>
          <p:cNvSpPr/>
          <p:nvPr/>
        </p:nvSpPr>
        <p:spPr>
          <a:xfrm>
            <a:off x="2884859" y="1181528"/>
            <a:ext cx="1980698" cy="253326"/>
          </a:xfrm>
          <a:prstGeom prst="leftRightArrow">
            <a:avLst>
              <a:gd name="adj1" fmla="val 72121"/>
              <a:gd name="adj2" fmla="val 50000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endParaRPr lang="en-US" dirty="0"/>
          </a:p>
        </p:txBody>
      </p:sp>
      <p:sp>
        <p:nvSpPr>
          <p:cNvPr id="54" name="Title 1">
            <a:extLst>
              <a:ext uri="{FF2B5EF4-FFF2-40B4-BE49-F238E27FC236}">
                <a16:creationId xmlns:a16="http://schemas.microsoft.com/office/drawing/2014/main" xmlns="" id="{32690685-D790-4156-9282-7308EE6D5454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5</a:t>
            </a:r>
          </a:p>
        </p:txBody>
      </p:sp>
      <p:sp>
        <p:nvSpPr>
          <p:cNvPr id="55" name="Flowchart: Magnetic Disk 54">
            <a:extLst>
              <a:ext uri="{FF2B5EF4-FFF2-40B4-BE49-F238E27FC236}">
                <a16:creationId xmlns:a16="http://schemas.microsoft.com/office/drawing/2014/main" xmlns="" id="{69520BBC-FDD0-4975-B821-54363BDF33E7}"/>
              </a:ext>
            </a:extLst>
          </p:cNvPr>
          <p:cNvSpPr/>
          <p:nvPr/>
        </p:nvSpPr>
        <p:spPr>
          <a:xfrm>
            <a:off x="2076860" y="904270"/>
            <a:ext cx="685800" cy="836025"/>
          </a:xfrm>
          <a:prstGeom prst="flowChartMagneticDisk">
            <a:avLst/>
          </a:prstGeom>
          <a:ln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GB" sz="1500" b="1" dirty="0"/>
              <a:t>BDT</a:t>
            </a:r>
          </a:p>
        </p:txBody>
      </p:sp>
      <p:sp>
        <p:nvSpPr>
          <p:cNvPr id="56" name="Rectangle 3">
            <a:extLst>
              <a:ext uri="{FF2B5EF4-FFF2-40B4-BE49-F238E27FC236}">
                <a16:creationId xmlns:a16="http://schemas.microsoft.com/office/drawing/2014/main" xmlns="" id="{BAA83FBA-2574-4E5B-B416-3653122A587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131590"/>
            <a:ext cx="1811053" cy="910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68580" tIns="34290" rIns="68580" bIns="34290"/>
          <a:lstStyle/>
          <a:p>
            <a:pPr eaLnBrk="0" hangingPunct="0">
              <a:tabLst>
                <a:tab pos="685800" algn="l"/>
              </a:tabLst>
            </a:pPr>
            <a:r>
              <a:rPr lang="en-US" sz="1100" b="1" i="1" dirty="0">
                <a:solidFill>
                  <a:schemeClr val="accent6">
                    <a:lumMod val="50000"/>
                  </a:schemeClr>
                </a:solidFill>
                <a:latin typeface="Cambria" pitchFamily="18" charset="0"/>
              </a:rPr>
              <a:t>KEMDIKBUD</a:t>
            </a:r>
            <a:endParaRPr lang="en-US" sz="1100" i="1" dirty="0">
              <a:solidFill>
                <a:schemeClr val="accent6">
                  <a:lumMod val="50000"/>
                </a:schemeClr>
              </a:solidFill>
              <a:latin typeface="Cambria" pitchFamily="18" charset="0"/>
            </a:endParaRPr>
          </a:p>
          <a:p>
            <a:pPr eaLnBrk="0" hangingPunct="0">
              <a:tabLst>
                <a:tab pos="685800" algn="l"/>
              </a:tabLst>
            </a:pPr>
            <a:r>
              <a:rPr lang="en-US" sz="1100" i="1" dirty="0">
                <a:latin typeface="Cambria" pitchFamily="18" charset="0"/>
              </a:rPr>
              <a:t>Data PBDT yang </a:t>
            </a:r>
            <a:r>
              <a:rPr lang="en-US" sz="1100" i="1" dirty="0" err="1">
                <a:latin typeface="Cambria" pitchFamily="18" charset="0"/>
              </a:rPr>
              <a:t>diserahkan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kepada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Kemdikbud</a:t>
            </a:r>
            <a:r>
              <a:rPr lang="en-US" sz="1100" i="1" dirty="0">
                <a:latin typeface="Cambria" pitchFamily="18" charset="0"/>
              </a:rPr>
              <a:t>, </a:t>
            </a:r>
            <a:r>
              <a:rPr lang="en-US" sz="1100" i="1" dirty="0" err="1">
                <a:latin typeface="Cambria" pitchFamily="18" charset="0"/>
              </a:rPr>
              <a:t>dipadankan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dengan</a:t>
            </a:r>
            <a:r>
              <a:rPr lang="en-US" sz="1100" i="1" dirty="0">
                <a:latin typeface="Cambria" pitchFamily="18" charset="0"/>
              </a:rPr>
              <a:t> </a:t>
            </a:r>
            <a:r>
              <a:rPr lang="en-US" sz="1100" i="1" dirty="0" err="1">
                <a:latin typeface="Cambria" pitchFamily="18" charset="0"/>
              </a:rPr>
              <a:t>Dapodik</a:t>
            </a:r>
            <a:r>
              <a:rPr lang="en-US" sz="900" i="1" dirty="0">
                <a:latin typeface="Cambria" pitchFamily="18" charset="0"/>
              </a:rPr>
              <a:t>. </a:t>
            </a:r>
          </a:p>
          <a:p>
            <a:pPr marL="127397" indent="-127397" eaLnBrk="0" hangingPunct="0">
              <a:buFont typeface="+mj-lt"/>
              <a:buAutoNum type="arabicPeriod"/>
              <a:tabLst>
                <a:tab pos="685800" algn="l"/>
              </a:tabLst>
            </a:pPr>
            <a:endParaRPr lang="en-US" sz="900" i="1" dirty="0">
              <a:latin typeface="Cambria" pitchFamily="18" charset="0"/>
            </a:endParaRPr>
          </a:p>
          <a:p>
            <a:pPr eaLnBrk="0" hangingPunct="0">
              <a:tabLst>
                <a:tab pos="685800" algn="l"/>
              </a:tabLst>
            </a:pPr>
            <a:endParaRPr lang="en-US" sz="900" i="1" dirty="0">
              <a:latin typeface="Cambria" pitchFamily="18" charset="0"/>
            </a:endParaRPr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xmlns="" id="{2E4B5076-3F40-46C6-8E26-0FCD4BD34448}"/>
              </a:ext>
            </a:extLst>
          </p:cNvPr>
          <p:cNvSpPr/>
          <p:nvPr/>
        </p:nvSpPr>
        <p:spPr>
          <a:xfrm>
            <a:off x="2656259" y="2194432"/>
            <a:ext cx="228600" cy="228600"/>
          </a:xfrm>
          <a:prstGeom prst="ellipse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7318976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sz="3200" b="1" dirty="0" err="1">
                <a:solidFill>
                  <a:srgbClr val="FFFFFF"/>
                </a:solidFill>
              </a:rPr>
              <a:t>Pembinaan</a:t>
            </a:r>
            <a:r>
              <a:rPr lang="en-US" altLang="ko-KR" sz="3200" b="1" dirty="0">
                <a:solidFill>
                  <a:srgbClr val="FFFFFF"/>
                </a:solidFill>
              </a:rPr>
              <a:t> </a:t>
            </a:r>
            <a:r>
              <a:rPr lang="en-US" altLang="ko-KR" sz="3200" b="1" dirty="0" err="1" smtClean="0">
                <a:solidFill>
                  <a:srgbClr val="FFFFFF"/>
                </a:solidFill>
              </a:rPr>
              <a:t>Kesiswaan</a:t>
            </a:r>
            <a:r>
              <a:rPr lang="en-US" altLang="ko-KR" sz="3200" b="1" dirty="0" smtClean="0">
                <a:solidFill>
                  <a:srgbClr val="FFFFFF"/>
                </a:solidFill>
              </a:rPr>
              <a:t> </a:t>
            </a:r>
            <a:r>
              <a:rPr lang="en-US" altLang="ko-KR" sz="3200" b="1" dirty="0" err="1">
                <a:solidFill>
                  <a:srgbClr val="FFFFFF"/>
                </a:solidFill>
              </a:rPr>
              <a:t>Seutuhnya</a:t>
            </a:r>
            <a:endParaRPr lang="ko-KR" altLang="en-US" sz="3200" b="1" dirty="0">
              <a:solidFill>
                <a:srgbClr val="FFFFFF"/>
              </a:solidFill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2116108" y="3939902"/>
            <a:ext cx="4896544" cy="288032"/>
          </a:xfrm>
        </p:spPr>
        <p:txBody>
          <a:bodyPr/>
          <a:lstStyle/>
          <a:p>
            <a:r>
              <a:rPr lang="en-US" altLang="ko-KR" dirty="0" err="1">
                <a:solidFill>
                  <a:srgbClr val="FFFFFF"/>
                </a:solidFill>
              </a:rPr>
              <a:t>Olah</a:t>
            </a:r>
            <a:r>
              <a:rPr lang="en-US" altLang="ko-KR" dirty="0">
                <a:solidFill>
                  <a:srgbClr val="FFFFFF"/>
                </a:solidFill>
              </a:rPr>
              <a:t> </a:t>
            </a:r>
            <a:r>
              <a:rPr lang="en-US" altLang="ko-KR" dirty="0" err="1">
                <a:solidFill>
                  <a:srgbClr val="FFFFFF"/>
                </a:solidFill>
              </a:rPr>
              <a:t>Pikir</a:t>
            </a:r>
            <a:r>
              <a:rPr lang="en-US" altLang="ko-KR" dirty="0">
                <a:solidFill>
                  <a:srgbClr val="FFFFFF"/>
                </a:solidFill>
              </a:rPr>
              <a:t>, </a:t>
            </a:r>
            <a:r>
              <a:rPr lang="en-US" altLang="ko-KR" dirty="0" err="1">
                <a:solidFill>
                  <a:srgbClr val="FFFFFF"/>
                </a:solidFill>
              </a:rPr>
              <a:t>Olah</a:t>
            </a:r>
            <a:r>
              <a:rPr lang="en-US" altLang="ko-KR" dirty="0">
                <a:solidFill>
                  <a:srgbClr val="FFFFFF"/>
                </a:solidFill>
              </a:rPr>
              <a:t> Raga, </a:t>
            </a:r>
            <a:r>
              <a:rPr lang="en-US" altLang="ko-KR" dirty="0" err="1">
                <a:solidFill>
                  <a:srgbClr val="FFFFFF"/>
                </a:solidFill>
              </a:rPr>
              <a:t>Olah</a:t>
            </a:r>
            <a:r>
              <a:rPr lang="en-US" altLang="ko-KR" dirty="0">
                <a:solidFill>
                  <a:srgbClr val="FFFFFF"/>
                </a:solidFill>
              </a:rPr>
              <a:t> Rasa, </a:t>
            </a:r>
            <a:r>
              <a:rPr lang="en-US" altLang="ko-KR" dirty="0" err="1">
                <a:solidFill>
                  <a:srgbClr val="FFFFFF"/>
                </a:solidFill>
              </a:rPr>
              <a:t>Olah</a:t>
            </a:r>
            <a:r>
              <a:rPr lang="en-US" altLang="ko-KR" dirty="0">
                <a:solidFill>
                  <a:srgbClr val="FFFFFF"/>
                </a:solidFill>
              </a:rPr>
              <a:t> </a:t>
            </a:r>
            <a:r>
              <a:rPr lang="en-US" altLang="ko-KR" dirty="0" err="1">
                <a:solidFill>
                  <a:srgbClr val="FFFFFF"/>
                </a:solidFill>
              </a:rPr>
              <a:t>Hati</a:t>
            </a:r>
            <a:endParaRPr lang="ko-KR" altLang="en-US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1234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Mekanisme</a:t>
            </a:r>
            <a:r>
              <a:rPr lang="en-US" dirty="0"/>
              <a:t> </a:t>
            </a:r>
            <a:r>
              <a:rPr lang="en-US" dirty="0" err="1"/>
              <a:t>Penyaluran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Pencairan</a:t>
            </a:r>
            <a:r>
              <a:rPr lang="en-US" dirty="0"/>
              <a:t> Dana PIP</a:t>
            </a: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6552FDDA-B4BF-4D6C-954C-CDD47C017191}"/>
              </a:ext>
            </a:extLst>
          </p:cNvPr>
          <p:cNvSpPr/>
          <p:nvPr/>
        </p:nvSpPr>
        <p:spPr>
          <a:xfrm>
            <a:off x="6900863" y="4486275"/>
            <a:ext cx="1057275" cy="32047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/>
          </a:p>
        </p:txBody>
      </p:sp>
      <p:pic>
        <p:nvPicPr>
          <p:cNvPr id="8" name="Content Placeholder 43">
            <a:extLst>
              <a:ext uri="{FF2B5EF4-FFF2-40B4-BE49-F238E27FC236}">
                <a16:creationId xmlns:a16="http://schemas.microsoft.com/office/drawing/2014/main" xmlns="" id="{1ABB4D6B-1B9E-472E-A4F6-21C82F3F38B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8233"/>
          <a:stretch/>
        </p:blipFill>
        <p:spPr>
          <a:xfrm>
            <a:off x="591560" y="848532"/>
            <a:ext cx="7954544" cy="3724634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xmlns="" id="{EF2BCF03-4F4D-47CC-B854-B046DA81696F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474426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300" dirty="0" err="1"/>
              <a:t>Realisasi</a:t>
            </a:r>
            <a:r>
              <a:rPr lang="en-GB" sz="2300" dirty="0"/>
              <a:t> </a:t>
            </a:r>
            <a:r>
              <a:rPr lang="en-GB" sz="2300" dirty="0" err="1"/>
              <a:t>Sasaran</a:t>
            </a:r>
            <a:r>
              <a:rPr lang="en-GB" sz="2300" dirty="0"/>
              <a:t> KIP </a:t>
            </a:r>
            <a:r>
              <a:rPr lang="en-GB" sz="2300" dirty="0" err="1"/>
              <a:t>Tahun</a:t>
            </a:r>
            <a:r>
              <a:rPr lang="en-GB" sz="2300" dirty="0"/>
              <a:t> 2017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20A8C8AF-0065-417E-8F4E-2A199AEE64A1}"/>
              </a:ext>
            </a:extLst>
          </p:cNvPr>
          <p:cNvSpPr txBox="1"/>
          <p:nvPr/>
        </p:nvSpPr>
        <p:spPr>
          <a:xfrm>
            <a:off x="6727356" y="701350"/>
            <a:ext cx="2003106" cy="3000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sz="1500" i="1" dirty="0"/>
              <a:t>11 </a:t>
            </a:r>
            <a:r>
              <a:rPr lang="en-US" sz="1500" i="1" dirty="0" err="1"/>
              <a:t>Maret</a:t>
            </a:r>
            <a:r>
              <a:rPr lang="en-US" sz="1500" i="1" dirty="0"/>
              <a:t> 2018</a:t>
            </a:r>
          </a:p>
        </p:txBody>
      </p: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xmlns="" id="{C08F5B49-356C-4A6F-8A06-80BF285356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046498"/>
              </p:ext>
            </p:extLst>
          </p:nvPr>
        </p:nvGraphicFramePr>
        <p:xfrm>
          <a:off x="534238" y="998433"/>
          <a:ext cx="8075525" cy="2715302"/>
        </p:xfrm>
        <a:graphic>
          <a:graphicData uri="http://schemas.openxmlformats.org/drawingml/2006/table">
            <a:tbl>
              <a:tblPr bandRow="1">
                <a:tableStyleId>{BC89EF96-8CEA-46FF-86C4-4CE0E7609802}</a:tableStyleId>
              </a:tblPr>
              <a:tblGrid>
                <a:gridCol w="151746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68176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733739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967973">
                  <a:extLst>
                    <a:ext uri="{9D8B030D-6E8A-4147-A177-3AD203B41FA5}">
                      <a16:colId xmlns:a16="http://schemas.microsoft.com/office/drawing/2014/main" xmlns="" val="1768535423"/>
                    </a:ext>
                  </a:extLst>
                </a:gridCol>
                <a:gridCol w="14658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708735">
                  <a:extLst>
                    <a:ext uri="{9D8B030D-6E8A-4147-A177-3AD203B41FA5}">
                      <a16:colId xmlns:a16="http://schemas.microsoft.com/office/drawing/2014/main" xmlns="" val="2381244521"/>
                    </a:ext>
                  </a:extLst>
                </a:gridCol>
              </a:tblGrid>
              <a:tr h="597823"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SEKOLAH</a:t>
                      </a:r>
                    </a:p>
                  </a:txBody>
                  <a:tcPr marL="52671" marR="200999" marT="697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4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itchFamily="34" charset="0"/>
                        </a:rPr>
                        <a:t>ALOKASI</a:t>
                      </a:r>
                    </a:p>
                  </a:txBody>
                  <a:tcPr marL="52671" marR="67000" marT="6979" marB="0" anchor="ctr"/>
                </a:tc>
                <a:tc>
                  <a:txBody>
                    <a:bodyPr/>
                    <a:lstStyle/>
                    <a:p>
                      <a:pPr marL="0" indent="0" algn="ctr" fontAlgn="b"/>
                      <a:r>
                        <a:rPr lang="en-GB" sz="15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PENYALURAN</a:t>
                      </a:r>
                    </a:p>
                  </a:txBody>
                  <a:tcPr marL="0" marR="67000" marT="6979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GB" sz="15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  <a:endParaRPr lang="en-GB" sz="15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marL="52671" marR="0" marT="697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GB" sz="1500" b="1" u="none" strike="noStrike" kern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  <a:ea typeface="+mn-ea"/>
                          <a:cs typeface="+mn-cs"/>
                        </a:rPr>
                        <a:t>PENCAIRAN</a:t>
                      </a:r>
                      <a:endParaRPr lang="en-US" sz="1500" b="1" i="0" u="none" strike="noStrike" dirty="0">
                        <a:solidFill>
                          <a:srgbClr val="595959"/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6979" marR="6979" marT="6979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1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%</a:t>
                      </a:r>
                    </a:p>
                  </a:txBody>
                  <a:tcPr marL="6979" marR="6979" marT="6979" marB="0" anchor="ctr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89744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SD</a:t>
                      </a:r>
                      <a:endParaRPr lang="en-GB" sz="15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marL="52671" marR="200999" marT="697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b="0" i="0" u="none" strike="noStrike" dirty="0">
                          <a:solidFill>
                            <a:srgbClr val="585858"/>
                          </a:solidFill>
                          <a:effectLst/>
                          <a:latin typeface="Century Gothic" panose="020B0502020202020204" pitchFamily="34" charset="0"/>
                        </a:rPr>
                        <a:t>10.360.614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10.362.746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7.622.254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74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89744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SMP</a:t>
                      </a:r>
                      <a:endParaRPr lang="en-GB" sz="15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itchFamily="34" charset="0"/>
                      </a:endParaRPr>
                    </a:p>
                  </a:txBody>
                  <a:tcPr marL="52671" marR="200999" marT="697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b="0" i="0" u="none" strike="noStrike" dirty="0">
                          <a:solidFill>
                            <a:srgbClr val="585858"/>
                          </a:solidFill>
                          <a:effectLst/>
                          <a:latin typeface="Century Gothic" panose="020B0502020202020204" pitchFamily="34" charset="0"/>
                        </a:rPr>
                        <a:t>4.369.968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4.485.492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101,9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4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3.143.724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70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5997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SMA</a:t>
                      </a:r>
                    </a:p>
                  </a:txBody>
                  <a:tcPr marL="52671" marR="200999" marT="697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b="0" i="0" u="none" strike="noStrike" dirty="0">
                          <a:solidFill>
                            <a:srgbClr val="585858"/>
                          </a:solidFill>
                          <a:effectLst/>
                          <a:latin typeface="Century Gothic" panose="020B0502020202020204" pitchFamily="34" charset="0"/>
                        </a:rPr>
                        <a:t>1.375.458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1.520.422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110,5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1.187.865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78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2929044607"/>
                  </a:ext>
                </a:extLst>
              </a:tr>
              <a:tr h="445997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SMK</a:t>
                      </a:r>
                    </a:p>
                  </a:txBody>
                  <a:tcPr marL="52671" marR="200999" marT="6979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b="0" i="0" u="none" strike="noStrike" dirty="0">
                          <a:solidFill>
                            <a:srgbClr val="585858"/>
                          </a:solidFill>
                          <a:effectLst/>
                          <a:latin typeface="Century Gothic" panose="020B0502020202020204" pitchFamily="34" charset="0"/>
                        </a:rPr>
                        <a:t>1.879.617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500" b="0" i="0" u="none" strike="noStrike" dirty="0">
                          <a:solidFill>
                            <a:srgbClr val="585858"/>
                          </a:solidFill>
                          <a:effectLst/>
                          <a:latin typeface="Century Gothic" panose="020B0502020202020204" pitchFamily="34" charset="0"/>
                        </a:rPr>
                        <a:t>1.879.627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1.470.306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b="0" i="0" u="none" strike="noStrike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78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3805906164"/>
                  </a:ext>
                </a:extLst>
              </a:tr>
              <a:tr h="445997">
                <a:tc>
                  <a:txBody>
                    <a:bodyPr/>
                    <a:lstStyle/>
                    <a:p>
                      <a:pPr algn="l" fontAlgn="b"/>
                      <a:r>
                        <a:rPr lang="en-GB" sz="1500" b="1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itchFamily="34" charset="0"/>
                        </a:rPr>
                        <a:t>JUMLAH</a:t>
                      </a:r>
                    </a:p>
                  </a:txBody>
                  <a:tcPr marL="52671" marR="200999" marT="6979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1" i="0" u="none" strike="noStrike" dirty="0">
                          <a:solidFill>
                            <a:srgbClr val="254061"/>
                          </a:solidFill>
                          <a:effectLst/>
                          <a:latin typeface="Century Gothic" panose="020B0502020202020204" pitchFamily="34" charset="0"/>
                        </a:rPr>
                        <a:t>17.985.657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1" i="0" u="none" strike="noStrike" dirty="0">
                          <a:solidFill>
                            <a:srgbClr val="254061"/>
                          </a:solidFill>
                          <a:effectLst/>
                          <a:latin typeface="Century Gothic" panose="020B0502020202020204" pitchFamily="34" charset="0"/>
                        </a:rPr>
                        <a:t>18.248.287</a:t>
                      </a:r>
                    </a:p>
                  </a:txBody>
                  <a:tcPr marL="7144" marR="68580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500" b="1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100,8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500" b="1" i="0" u="none" strike="noStrike">
                          <a:solidFill>
                            <a:srgbClr val="254061"/>
                          </a:solidFill>
                          <a:effectLst/>
                          <a:latin typeface="Century Gothic" panose="020B0502020202020204" pitchFamily="34" charset="0"/>
                        </a:rPr>
                        <a:t>13.424.149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sz="1500" b="0" i="0" u="none" strike="noStrike" dirty="0">
                          <a:solidFill>
                            <a:srgbClr val="595959"/>
                          </a:solidFill>
                          <a:effectLst/>
                          <a:latin typeface="Century Gothic" panose="020B0502020202020204" pitchFamily="34" charset="0"/>
                        </a:rPr>
                        <a:t>74</a:t>
                      </a: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1575259695"/>
                  </a:ext>
                </a:extLst>
              </a:tr>
            </a:tbl>
          </a:graphicData>
        </a:graphic>
      </p:graphicFrame>
      <p:sp>
        <p:nvSpPr>
          <p:cNvPr id="6" name="Title 1">
            <a:extLst>
              <a:ext uri="{FF2B5EF4-FFF2-40B4-BE49-F238E27FC236}">
                <a16:creationId xmlns:a16="http://schemas.microsoft.com/office/drawing/2014/main" xmlns="" id="{F9AC656D-D096-451E-912B-769BC36BE73A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6003390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300" dirty="0" err="1"/>
              <a:t>Sasaran</a:t>
            </a:r>
            <a:r>
              <a:rPr lang="en-GB" sz="2300" dirty="0"/>
              <a:t> KIP </a:t>
            </a:r>
            <a:r>
              <a:rPr lang="en-GB" sz="2300" dirty="0" err="1"/>
              <a:t>Tahun</a:t>
            </a:r>
            <a:r>
              <a:rPr lang="en-GB" sz="2300" dirty="0"/>
              <a:t> 2018</a:t>
            </a: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xmlns="" id="{D7DA0B8F-8E04-489B-882F-1E5F9893CFE2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6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xmlns="" id="{57F1466A-3A81-41C8-B4FC-C96CEE9AF2C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1248070"/>
              </p:ext>
            </p:extLst>
          </p:nvPr>
        </p:nvGraphicFramePr>
        <p:xfrm>
          <a:off x="457200" y="960614"/>
          <a:ext cx="7558087" cy="335399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1578866">
                  <a:extLst>
                    <a:ext uri="{9D8B030D-6E8A-4147-A177-3AD203B41FA5}">
                      <a16:colId xmlns:a16="http://schemas.microsoft.com/office/drawing/2014/main" xmlns="" val="3835715832"/>
                    </a:ext>
                  </a:extLst>
                </a:gridCol>
                <a:gridCol w="1739675">
                  <a:extLst>
                    <a:ext uri="{9D8B030D-6E8A-4147-A177-3AD203B41FA5}">
                      <a16:colId xmlns:a16="http://schemas.microsoft.com/office/drawing/2014/main" xmlns="" val="2847034548"/>
                    </a:ext>
                  </a:extLst>
                </a:gridCol>
                <a:gridCol w="1824959">
                  <a:extLst>
                    <a:ext uri="{9D8B030D-6E8A-4147-A177-3AD203B41FA5}">
                      <a16:colId xmlns:a16="http://schemas.microsoft.com/office/drawing/2014/main" xmlns="" val="2856447506"/>
                    </a:ext>
                  </a:extLst>
                </a:gridCol>
                <a:gridCol w="2414587">
                  <a:extLst>
                    <a:ext uri="{9D8B030D-6E8A-4147-A177-3AD203B41FA5}">
                      <a16:colId xmlns:a16="http://schemas.microsoft.com/office/drawing/2014/main" xmlns="" val="3151171114"/>
                    </a:ext>
                  </a:extLst>
                </a:gridCol>
              </a:tblGrid>
              <a:tr h="772695"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Sekolah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Sasaran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i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Harga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800" b="0" i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Satuan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  <a:p>
                      <a:pPr algn="ctr" rtl="0" fontAlgn="b"/>
                      <a:r>
                        <a:rPr lang="en-US" sz="1800" b="0" i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Siswa</a:t>
                      </a:r>
                      <a:r>
                        <a:rPr lang="en-US" sz="18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/</a:t>
                      </a:r>
                      <a:r>
                        <a:rPr lang="en-US" sz="1800" b="0" i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tahun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en-US" sz="1800" b="0" u="none" strike="noStrike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Anggaran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1736904753"/>
                  </a:ext>
                </a:extLst>
              </a:tr>
              <a:tr h="51246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SD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10.360.614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450.000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4.212.276.300.000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1470334193"/>
                  </a:ext>
                </a:extLst>
              </a:tr>
              <a:tr h="51246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SMP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4.369.968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750.000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2.697.206.250.000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3112066500"/>
                  </a:ext>
                </a:extLst>
              </a:tr>
              <a:tr h="51246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SMA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1.367.559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1.000.000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1.174.988.500.000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3125324413"/>
                  </a:ext>
                </a:extLst>
              </a:tr>
              <a:tr h="51246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SMK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1.829.167</a:t>
                      </a:r>
                      <a:endParaRPr lang="en-US" sz="1800" b="0" i="0" u="none" strike="noStrike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i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1.000.000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ctr"/>
                      <a:r>
                        <a:rPr lang="en-US" sz="1800" b="0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1.529.167.000.000</a:t>
                      </a:r>
                      <a:endParaRPr lang="en-US" sz="1800" b="0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2898404057"/>
                  </a:ext>
                </a:extLst>
              </a:tr>
              <a:tr h="531443">
                <a:tc>
                  <a:txBody>
                    <a:bodyPr/>
                    <a:lstStyle/>
                    <a:p>
                      <a:pPr algn="l" rtl="0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JUMLAH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17.927.308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endParaRPr lang="en-US" sz="18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sz="1800" b="1" u="none" strike="noStrike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latin typeface="Century Gothic" panose="020B0502020202020204" pitchFamily="34" charset="0"/>
                        </a:rPr>
                        <a:t>9.613.638.050.000</a:t>
                      </a:r>
                      <a:endParaRPr lang="en-US" sz="1800" b="1" i="0" u="none" strike="noStrike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  <a:latin typeface="Century Gothic" panose="020B0502020202020204" pitchFamily="34" charset="0"/>
                      </a:endParaRPr>
                    </a:p>
                  </a:txBody>
                  <a:tcPr marL="7144" marR="7144" marT="7144" marB="0" anchor="ctr"/>
                </a:tc>
                <a:extLst>
                  <a:ext uri="{0D108BD9-81ED-4DB2-BD59-A6C34878D82A}">
                    <a16:rowId xmlns:a16="http://schemas.microsoft.com/office/drawing/2014/main" xmlns="" val="84938111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56267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xmlns="" id="{A81C8389-5D94-48B6-B81A-2C996CDC736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617294"/>
              </p:ext>
            </p:extLst>
          </p:nvPr>
        </p:nvGraphicFramePr>
        <p:xfrm>
          <a:off x="628650" y="828065"/>
          <a:ext cx="7886700" cy="38413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419350">
                  <a:extLst>
                    <a:ext uri="{9D8B030D-6E8A-4147-A177-3AD203B41FA5}">
                      <a16:colId xmlns:a16="http://schemas.microsoft.com/office/drawing/2014/main" xmlns="" val="1068903465"/>
                    </a:ext>
                  </a:extLst>
                </a:gridCol>
                <a:gridCol w="5467350">
                  <a:extLst>
                    <a:ext uri="{9D8B030D-6E8A-4147-A177-3AD203B41FA5}">
                      <a16:colId xmlns:a16="http://schemas.microsoft.com/office/drawing/2014/main" xmlns="" val="1239262262"/>
                    </a:ext>
                  </a:extLst>
                </a:gridCol>
              </a:tblGrid>
              <a:tr h="98298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 smtClean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KEMDIKBUD</a:t>
                      </a:r>
                      <a:endParaRPr lang="en-US" sz="1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137160" marB="3429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pengiriman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SK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sampai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sekolah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/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penerima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proses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penyaluran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pencairan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dana </a:t>
                      </a: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Melakukan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evaluasi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ketepatan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sasaran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pencetakan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pengiriman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Kartu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Melayani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pengaduan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masyarakat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717261375"/>
                  </a:ext>
                </a:extLst>
              </a:tr>
              <a:tr h="892441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BANK PENYALUR</a:t>
                      </a:r>
                    </a:p>
                  </a:txBody>
                  <a:tcPr marL="68580" marR="68580" marT="137160" marB="3429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proses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penyaluran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pencairan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dana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melaporkan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Kemdikbud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Berkoordinasi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dengan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disdik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setempat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untuk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jadwal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pencairan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percepatan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pencairan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dana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setiap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wilayah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045831622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DISDIK PROV, KAB, KOTA</a:t>
                      </a:r>
                    </a:p>
                    <a:p>
                      <a:pPr algn="ctr"/>
                      <a:endParaRPr lang="en-US" sz="1400" b="1" dirty="0">
                        <a:solidFill>
                          <a:schemeClr val="accent3">
                            <a:lumMod val="50000"/>
                          </a:schemeClr>
                        </a:solidFill>
                      </a:endParaRPr>
                    </a:p>
                  </a:txBody>
                  <a:tcPr marL="68580" marR="68580" marT="137160" marB="3429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mendorong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kepala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sekolah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/SKB/PKBM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untuk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mengidentifikasi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siswa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penerima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KIP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proses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pencairan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dana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usulan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siswa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miskin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dari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sekolah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marR="0" lvl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Melayani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pengaduan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masyarakat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415335618"/>
                  </a:ext>
                </a:extLst>
              </a:tr>
              <a:tr h="98298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solidFill>
                            <a:schemeClr val="accent3">
                              <a:lumMod val="50000"/>
                            </a:schemeClr>
                          </a:solidFill>
                        </a:rPr>
                        <a:t>SEKOLAH</a:t>
                      </a:r>
                    </a:p>
                  </a:txBody>
                  <a:tcPr marL="68580" marR="68580" marT="137160" marB="34290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Memalidasi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ketepatan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sasaran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Mengidentifikasi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peserta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didik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yang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memiliki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KIP</a:t>
                      </a: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Memantau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proses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pencairan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dana PIP di bank/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lembaga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penyalur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Menghimbau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penggunaan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dana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sesuai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dengan</a:t>
                      </a:r>
                      <a:r>
                        <a:rPr lang="en-US" sz="1200" b="0" dirty="0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chemeClr val="accent1">
                              <a:lumMod val="50000"/>
                            </a:schemeClr>
                          </a:solidFill>
                          <a:latin typeface="Century Gothic" panose="020B0502020202020204" pitchFamily="34" charset="0"/>
                        </a:rPr>
                        <a:t>ketentuan</a:t>
                      </a: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endParaRPr lang="en-US" sz="1200" b="0" dirty="0">
                        <a:solidFill>
                          <a:schemeClr val="accent1">
                            <a:lumMod val="50000"/>
                          </a:schemeClr>
                        </a:solidFill>
                        <a:latin typeface="Century Gothic" panose="020B0502020202020204" pitchFamily="34" charset="0"/>
                      </a:endParaRPr>
                    </a:p>
                  </a:txBody>
                  <a:tcPr marL="68580" marR="68580" marT="34290" marB="34290" anchor="ctr">
                    <a:lnL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762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0358693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err="1"/>
              <a:t>Peran</a:t>
            </a:r>
            <a:r>
              <a:rPr lang="en-US" dirty="0"/>
              <a:t> </a:t>
            </a:r>
            <a:r>
              <a:rPr lang="en-US" dirty="0" err="1"/>
              <a:t>Dalam</a:t>
            </a:r>
            <a:r>
              <a:rPr lang="en-US" dirty="0"/>
              <a:t> </a:t>
            </a:r>
            <a:r>
              <a:rPr lang="en-US" dirty="0" err="1"/>
              <a:t>Penyaluran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Pencairan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769C9CF6-DE31-4D18-85FC-95C3C35460E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7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821190D0-C386-4A61-AC4A-7B55225D3D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66" y="1230337"/>
            <a:ext cx="308282" cy="3085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xmlns="" id="{A0EF9E4F-0C38-4420-8FE2-E7E78A75981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4910" y="2201029"/>
            <a:ext cx="620053" cy="24778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DEFE1EE-3276-4837-B2FD-FD52B387E4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4139" y="2249807"/>
            <a:ext cx="844653" cy="199002"/>
          </a:xfrm>
          <a:prstGeom prst="rect">
            <a:avLst/>
          </a:prstGeom>
        </p:spPr>
      </p:pic>
      <p:pic>
        <p:nvPicPr>
          <p:cNvPr id="14" name="Picture 3">
            <a:extLst>
              <a:ext uri="{FF2B5EF4-FFF2-40B4-BE49-F238E27FC236}">
                <a16:creationId xmlns:a16="http://schemas.microsoft.com/office/drawing/2014/main" xmlns="" id="{BC3AA75D-4EFE-4489-8280-2A58828B393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6466" y="4068706"/>
            <a:ext cx="844653" cy="4810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xmlns="" id="{218CDF0C-6549-4A1D-AF61-C9C8AB2B86E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566" y="3131043"/>
            <a:ext cx="308282" cy="308599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9430716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xmlns="" id="{3061D02B-39B0-4A2F-BEBB-B29520F05B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Monitoring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Evaluasi</a:t>
            </a:r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xmlns="" id="{FF311D27-4B91-4B18-A6BD-9A2622FDD6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0" y="4876006"/>
            <a:ext cx="9144000" cy="267494"/>
          </a:xfrm>
        </p:spPr>
        <p:txBody>
          <a:bodyPr/>
          <a:lstStyle/>
          <a:p>
            <a:r>
              <a:rPr lang="en-US"/>
              <a:t>Program Indonesia Pintar</a:t>
            </a:r>
            <a:endParaRPr lang="en-US" dirty="0"/>
          </a:p>
        </p:txBody>
      </p:sp>
      <p:sp>
        <p:nvSpPr>
          <p:cNvPr id="23" name="Title 1">
            <a:extLst>
              <a:ext uri="{FF2B5EF4-FFF2-40B4-BE49-F238E27FC236}">
                <a16:creationId xmlns:a16="http://schemas.microsoft.com/office/drawing/2014/main" xmlns="" id="{769C9CF6-DE31-4D18-85FC-95C3C35460EC}"/>
              </a:ext>
            </a:extLst>
          </p:cNvPr>
          <p:cNvSpPr txBox="1">
            <a:spLocks/>
          </p:cNvSpPr>
          <p:nvPr/>
        </p:nvSpPr>
        <p:spPr>
          <a:xfrm>
            <a:off x="1" y="0"/>
            <a:ext cx="628649" cy="514350"/>
          </a:xfrm>
          <a:prstGeom prst="rect">
            <a:avLst/>
          </a:prstGeom>
          <a:noFill/>
          <a:ln>
            <a:noFill/>
          </a:ln>
        </p:spPr>
        <p:txBody>
          <a:bodyPr vert="horz" lIns="68580" tIns="34290" rIns="68580" bIns="34290" rtlCol="0" anchor="ctr">
            <a:normAutofit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b="1" kern="1200">
                <a:solidFill>
                  <a:schemeClr val="bg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8</a:t>
            </a:r>
          </a:p>
        </p:txBody>
      </p: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xmlns="" id="{5505EB2C-A05B-41D3-9B87-24911C2738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12673143"/>
              </p:ext>
            </p:extLst>
          </p:nvPr>
        </p:nvGraphicFramePr>
        <p:xfrm>
          <a:off x="383558" y="725730"/>
          <a:ext cx="8415606" cy="42303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471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3822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4242661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200" dirty="0">
                          <a:latin typeface="Century Gothic" pitchFamily="34" charset="0"/>
                        </a:rPr>
                        <a:t>NO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Century Gothic" pitchFamily="34" charset="0"/>
                        </a:rPr>
                        <a:t>PERMASALAHAN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dirty="0">
                          <a:latin typeface="Century Gothic" pitchFamily="34" charset="0"/>
                        </a:rPr>
                        <a:t>TANTANGAN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381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A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r>
                        <a:rPr lang="en-GB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PENDATAAN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381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97380">
                <a:tc>
                  <a:txBody>
                    <a:bodyPr/>
                    <a:lstStyle/>
                    <a:p>
                      <a:pPr algn="ctr"/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indent="-342900">
                        <a:buAutoNum type="arabicPeriod"/>
                      </a:pP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Belum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terbangunnya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data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kemiskinan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telah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terintegrasi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antara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Dapodik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dengan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BDT.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Sampai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saat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ini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masih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memerlukan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proses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pemadanan</a:t>
                      </a: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  <a:p>
                      <a:pPr marL="342900" indent="-342900">
                        <a:buAutoNum type="arabicPeriod"/>
                      </a:pP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KIP yang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telah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terkirim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rumah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tangga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sasaran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belum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semua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kembali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/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terdaftar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sekolah</a:t>
                      </a: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Penanganan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kemiskinan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secara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terpadu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,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pemerintah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perlu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membangun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sistem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pendataan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terintegrasi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antara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data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siswa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,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anak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 di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luar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sekolah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data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orangtua</a:t>
                      </a: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AutoNum type="arabicPeriod"/>
                        <a:tabLst/>
                        <a:defRPr/>
                      </a:pP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Kemdikbud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pemda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melakukan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sosialisasi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melalui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media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cetak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,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elektronik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media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sosial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agar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pihak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sekolah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pro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aktif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mengidentifikasi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siswa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mendapatkan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KIP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untuk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mendaftarkan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Dapodik</a:t>
                      </a: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  <a:p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78130">
                <a:tc>
                  <a:txBody>
                    <a:bodyPr/>
                    <a:lstStyle/>
                    <a:p>
                      <a:pPr algn="ctr"/>
                      <a:r>
                        <a:rPr lang="en-GB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B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>
                        <a:buNone/>
                      </a:pPr>
                      <a:r>
                        <a:rPr lang="en-GB" sz="1200" b="1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PENCAIRAN DANA BANTUAN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GB" sz="12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461135">
                <a:tc>
                  <a:txBody>
                    <a:bodyPr/>
                    <a:lstStyle/>
                    <a:p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0" indent="0" rtl="0">
                        <a:buNone/>
                      </a:pP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Sampai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periode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maret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2018,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masih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terdapat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sejumlah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dana di bank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penyalur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belum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dicairkan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/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diambil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oleh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penerima</a:t>
                      </a:r>
                      <a:endParaRPr lang="en-GB" sz="1200" baseline="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  <a:p>
                      <a:pPr marL="342900" indent="-342900" rtl="0">
                        <a:buAutoNum type="arabicPeriod"/>
                      </a:pP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marL="256898" indent="-256898">
                        <a:spcAft>
                          <a:spcPts val="590"/>
                        </a:spcAft>
                        <a:buAutoNum type="arabicPeriod"/>
                      </a:pP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Kemdikbud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menyediakan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layanan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informasi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bagi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siswa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penerima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/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sekolah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tentang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status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pencairan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dana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PIP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dan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syarat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/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dokumen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yang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harus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dibawa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saat</a:t>
                      </a:r>
                      <a:r>
                        <a:rPr lang="en-GB" sz="1200" baseline="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baseline="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pencairan</a:t>
                      </a: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  <a:p>
                      <a:pPr marL="256898" indent="-256898">
                        <a:spcAft>
                          <a:spcPts val="590"/>
                        </a:spcAft>
                        <a:buAutoNum type="arabicPeriod"/>
                      </a:pP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Bank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penyalur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mendatangi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lokasi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sekolah</a:t>
                      </a:r>
                      <a:endParaRPr lang="en-GB" sz="12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latin typeface="Century Gothic" pitchFamily="34" charset="0"/>
                      </a:endParaRPr>
                    </a:p>
                    <a:p>
                      <a:pPr marL="256898" indent="-256898">
                        <a:spcAft>
                          <a:spcPts val="590"/>
                        </a:spcAft>
                        <a:buAutoNum type="arabicPeriod"/>
                      </a:pP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Penambahan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jam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dan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personel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layanan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di bank </a:t>
                      </a:r>
                      <a:r>
                        <a:rPr lang="en-GB" sz="1200" dirty="0" err="1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penyalur</a:t>
                      </a:r>
                      <a:r>
                        <a:rPr lang="en-GB" sz="1200" dirty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latin typeface="Century Gothic" pitchFamily="34" charset="0"/>
                        </a:rPr>
                        <a:t> </a:t>
                      </a:r>
                    </a:p>
                  </a:txBody>
                  <a:tcPr marL="68580" marR="68580" marT="34290" marB="34290">
                    <a:lnL w="12700" cmpd="sng">
                      <a:noFill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6593110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16108" y="3291830"/>
            <a:ext cx="4896544" cy="576064"/>
          </a:xfrm>
        </p:spPr>
        <p:txBody>
          <a:bodyPr/>
          <a:lstStyle/>
          <a:p>
            <a:r>
              <a:rPr lang="en-US" altLang="ko-KR" sz="3200" b="1" dirty="0" err="1" smtClean="0">
                <a:solidFill>
                  <a:srgbClr val="FFFFFF"/>
                </a:solidFill>
              </a:rPr>
              <a:t>Sosialisasi</a:t>
            </a:r>
            <a:r>
              <a:rPr lang="en-US" altLang="ko-KR" sz="3200" b="1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altLang="ko-KR" sz="3200" b="1" dirty="0" smtClean="0">
                <a:solidFill>
                  <a:srgbClr val="FFFFFF"/>
                </a:solidFill>
              </a:rPr>
              <a:t>ASIAN GAMES 2018</a:t>
            </a:r>
            <a:endParaRPr lang="ko-KR" altLang="en-US" sz="3200" b="1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9199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bject 3"/>
          <p:cNvSpPr txBox="1"/>
          <p:nvPr/>
        </p:nvSpPr>
        <p:spPr>
          <a:xfrm>
            <a:off x="501638" y="4483194"/>
            <a:ext cx="4802484" cy="1346522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ts val="2135"/>
              </a:lnSpc>
            </a:pPr>
            <a:r>
              <a:rPr lang="id-ID" sz="1600" dirty="0">
                <a:latin typeface="Helvetica Light"/>
                <a:cs typeface="Arial" pitchFamily="34" charset="0"/>
              </a:rPr>
              <a:t>.</a:t>
            </a:r>
            <a:endParaRPr lang="id-ID" sz="2400" dirty="0">
              <a:latin typeface="Helvetica Light"/>
              <a:cs typeface="Arial" pitchFamily="34" charset="0"/>
            </a:endParaRPr>
          </a:p>
          <a:p>
            <a:pPr marL="12700">
              <a:lnSpc>
                <a:spcPts val="2135"/>
              </a:lnSpc>
            </a:pPr>
            <a:endParaRPr lang="en-US" sz="2400" b="1" kern="0" spc="-170" dirty="0">
              <a:solidFill>
                <a:srgbClr val="D33649"/>
              </a:solidFill>
              <a:latin typeface="Helvetica Light"/>
              <a:cs typeface="Lato"/>
            </a:endParaRPr>
          </a:p>
          <a:p>
            <a:pPr marL="12700">
              <a:lnSpc>
                <a:spcPts val="2135"/>
              </a:lnSpc>
            </a:pPr>
            <a:endParaRPr lang="en-US" sz="2400" b="1" kern="0" spc="-170" dirty="0">
              <a:solidFill>
                <a:srgbClr val="D33649"/>
              </a:solidFill>
              <a:latin typeface="Helvetica Light"/>
              <a:cs typeface="Lato"/>
            </a:endParaRPr>
          </a:p>
          <a:p>
            <a:pPr marL="12700">
              <a:lnSpc>
                <a:spcPts val="2135"/>
              </a:lnSpc>
            </a:pPr>
            <a:endParaRPr lang="en-US" sz="2400" b="1" kern="0" spc="-170" dirty="0">
              <a:solidFill>
                <a:srgbClr val="D33649"/>
              </a:solidFill>
              <a:latin typeface="Helvetica Light"/>
              <a:cs typeface="Lato"/>
            </a:endParaRPr>
          </a:p>
          <a:p>
            <a:pPr marL="12700">
              <a:lnSpc>
                <a:spcPts val="2135"/>
              </a:lnSpc>
            </a:pPr>
            <a:endParaRPr sz="2400" dirty="0">
              <a:solidFill>
                <a:srgbClr val="D33649"/>
              </a:solidFill>
              <a:latin typeface="Helvetica Light"/>
              <a:cs typeface="Lato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605039"/>
            <a:ext cx="9176327" cy="186116"/>
          </a:xfrm>
          <a:prstGeom prst="rect">
            <a:avLst/>
          </a:prstGeom>
        </p:spPr>
      </p:pic>
      <p:pic>
        <p:nvPicPr>
          <p:cNvPr id="6" name="Des Vict 30 Kiri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32327" y="1"/>
            <a:ext cx="9176327" cy="186116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767972" y="6235707"/>
            <a:ext cx="32122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dirty="0">
                <a:solidFill>
                  <a:schemeClr val="bg1">
                    <a:lumMod val="75000"/>
                  </a:schemeClr>
                </a:solidFill>
              </a:rPr>
              <a:t>PROMOSI ASIAN GAMES XVIII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78" y="195486"/>
            <a:ext cx="39821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VIDEO FILLER ASIAN GAMES 2018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-36512" y="-92546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886209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21"/>
          <p:cNvPicPr>
            <a:picLocks noChangeAspect="1"/>
          </p:cNvPicPr>
          <p:nvPr/>
        </p:nvPicPr>
        <p:blipFill>
          <a:blip/>
          <a:stretch>
            <a:fillRect/>
          </a:stretch>
        </p:blipFill>
        <p:spPr>
          <a:xfrm>
            <a:off x="1331640" y="72008"/>
            <a:ext cx="6674561" cy="5020022"/>
          </a:xfrm>
          <a:prstGeom prst="rect">
            <a:avLst/>
          </a:prstGeom>
        </p:spPr>
      </p:pic>
      <p:sp>
        <p:nvSpPr>
          <p:cNvPr id="23" name="Rectangle 22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4911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21321" b="24355"/>
          <a:stretch/>
        </p:blipFill>
        <p:spPr>
          <a:xfrm>
            <a:off x="7399866" y="176400"/>
            <a:ext cx="1647416" cy="671207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5003913"/>
            <a:ext cx="9176327" cy="13958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" y="-17578"/>
            <a:ext cx="9176327" cy="13958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5">
            <a:alphaModFix amt="17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5300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rcRect b="41537"/>
          <a:stretch/>
        </p:blipFill>
        <p:spPr>
          <a:xfrm>
            <a:off x="6335179" y="2410785"/>
            <a:ext cx="8708419" cy="5699770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1241777" y="740834"/>
            <a:ext cx="3527067" cy="48683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Lato Bold"/>
                <a:cs typeface="Lato Bold"/>
              </a:rPr>
              <a:t>45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Negara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1241778" y="1564120"/>
            <a:ext cx="3527066" cy="48683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Lato Bold"/>
                <a:cs typeface="Lato Bold"/>
              </a:rPr>
              <a:t>15,000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Atlit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 &amp;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Ofisial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Lato Bold"/>
              <a:cs typeface="Lato Bold"/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1241777" y="2364122"/>
            <a:ext cx="3527066" cy="48683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Lato Bold"/>
                <a:cs typeface="Lato Bold"/>
              </a:rPr>
              <a:t>5,000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Media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1241778" y="3166338"/>
            <a:ext cx="3527066" cy="48683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Lato Bold"/>
                <a:cs typeface="Lato Bold"/>
              </a:rPr>
              <a:t>30,000 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Volunteers &amp; 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Lato Bold"/>
              <a:cs typeface="Lato Bold"/>
            </a:endParaRPr>
          </a:p>
          <a:p>
            <a:pPr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Workforce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Lato Bold"/>
              <a:cs typeface="Lato Bold"/>
            </a:endParaRPr>
          </a:p>
        </p:txBody>
      </p:sp>
      <p:sp>
        <p:nvSpPr>
          <p:cNvPr id="16" name="Rounded Rectangle 15"/>
          <p:cNvSpPr/>
          <p:nvPr/>
        </p:nvSpPr>
        <p:spPr>
          <a:xfrm>
            <a:off x="1241777" y="3915638"/>
            <a:ext cx="3527066" cy="486833"/>
          </a:xfrm>
          <a:prstGeom prst="roundRect">
            <a:avLst/>
          </a:prstGeom>
          <a:solidFill>
            <a:schemeClr val="accent5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latin typeface="Lato Bold"/>
                <a:cs typeface="Lato Bold"/>
              </a:rPr>
              <a:t>5 </a:t>
            </a:r>
            <a:r>
              <a:rPr lang="en-US" sz="2000" b="1" dirty="0" err="1">
                <a:latin typeface="Lato Bold"/>
                <a:cs typeface="Lato Bold"/>
              </a:rPr>
              <a:t>milyar</a:t>
            </a:r>
            <a:r>
              <a:rPr lang="en-US" sz="2000" b="1" dirty="0">
                <a:latin typeface="Lato Bold"/>
                <a:cs typeface="Lato Bold"/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Penonton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 </a:t>
            </a:r>
            <a:r>
              <a:rPr lang="en-US" sz="20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dari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Lato Bold"/>
              <a:cs typeface="Lato Bold"/>
            </a:endParaRPr>
          </a:p>
          <a:p>
            <a:pPr algn="ctr"/>
            <a:r>
              <a:rPr lang="en-US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seluruh</a:t>
            </a:r>
            <a:r>
              <a:rPr lang="en-US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 </a:t>
            </a:r>
            <a:r>
              <a:rPr lang="en-US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Lato Bold"/>
                <a:cs typeface="Lato Bold"/>
              </a:rPr>
              <a:t>dunia</a:t>
            </a:r>
            <a:endParaRPr 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Lato Bold"/>
              <a:cs typeface="Lato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04555" y="1238250"/>
            <a:ext cx="3127885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accent6"/>
                </a:solidFill>
                <a:latin typeface="Century Gothic"/>
                <a:cs typeface="Century Gothic"/>
              </a:rPr>
              <a:t>‘’ </a:t>
            </a:r>
            <a:r>
              <a:rPr lang="it-IT" sz="2400" b="1" dirty="0" err="1">
                <a:solidFill>
                  <a:schemeClr val="accent6"/>
                </a:solidFill>
                <a:latin typeface="Century Gothic"/>
                <a:cs typeface="Century Gothic"/>
              </a:rPr>
              <a:t>acara</a:t>
            </a:r>
            <a:r>
              <a:rPr lang="it-IT" sz="2400" b="1" dirty="0">
                <a:solidFill>
                  <a:schemeClr val="accent6"/>
                </a:solidFill>
                <a:latin typeface="Century Gothic"/>
                <a:cs typeface="Century Gothic"/>
              </a:rPr>
              <a:t> multi-</a:t>
            </a:r>
            <a:r>
              <a:rPr lang="it-IT" sz="2400" b="1" dirty="0" err="1">
                <a:solidFill>
                  <a:schemeClr val="accent6"/>
                </a:solidFill>
                <a:latin typeface="Century Gothic"/>
                <a:cs typeface="Century Gothic"/>
              </a:rPr>
              <a:t>sports</a:t>
            </a:r>
            <a:r>
              <a:rPr lang="it-IT" sz="2400" b="1" dirty="0">
                <a:solidFill>
                  <a:schemeClr val="accent6"/>
                </a:solidFill>
                <a:latin typeface="Century Gothic"/>
                <a:cs typeface="Century Gothic"/>
              </a:rPr>
              <a:t> </a:t>
            </a:r>
            <a:r>
              <a:rPr lang="it-IT" sz="2400" b="1" dirty="0" err="1">
                <a:solidFill>
                  <a:schemeClr val="accent6"/>
                </a:solidFill>
                <a:latin typeface="Century Gothic"/>
                <a:cs typeface="Century Gothic"/>
              </a:rPr>
              <a:t>terbesar</a:t>
            </a:r>
            <a:r>
              <a:rPr lang="it-IT" sz="2400" b="1" dirty="0">
                <a:solidFill>
                  <a:schemeClr val="accent6"/>
                </a:solidFill>
                <a:latin typeface="Century Gothic"/>
                <a:cs typeface="Century Gothic"/>
              </a:rPr>
              <a:t> </a:t>
            </a:r>
            <a:r>
              <a:rPr lang="it-IT" sz="2400" b="1" dirty="0" err="1">
                <a:solidFill>
                  <a:schemeClr val="accent6"/>
                </a:solidFill>
                <a:latin typeface="Century Gothic"/>
                <a:cs typeface="Century Gothic"/>
              </a:rPr>
              <a:t>kedua</a:t>
            </a:r>
            <a:r>
              <a:rPr lang="it-IT" sz="2400" b="1" dirty="0">
                <a:solidFill>
                  <a:schemeClr val="accent6"/>
                </a:solidFill>
                <a:latin typeface="Century Gothic"/>
                <a:cs typeface="Century Gothic"/>
              </a:rPr>
              <a:t> di </a:t>
            </a:r>
            <a:r>
              <a:rPr lang="it-IT" sz="2400" b="1" dirty="0" err="1">
                <a:solidFill>
                  <a:schemeClr val="accent6"/>
                </a:solidFill>
                <a:latin typeface="Century Gothic"/>
                <a:cs typeface="Century Gothic"/>
              </a:rPr>
              <a:t>dunia</a:t>
            </a:r>
            <a:r>
              <a:rPr lang="it-IT" sz="2400" b="1" dirty="0">
                <a:solidFill>
                  <a:schemeClr val="accent6"/>
                </a:solidFill>
                <a:latin typeface="Century Gothic"/>
                <a:cs typeface="Century Gothic"/>
              </a:rPr>
              <a:t> ”</a:t>
            </a:r>
            <a:endParaRPr lang="en-US" sz="2400" b="1" dirty="0">
              <a:solidFill>
                <a:schemeClr val="accent6"/>
              </a:solidFill>
              <a:latin typeface="Century Gothic"/>
              <a:cs typeface="Century Gothic"/>
            </a:endParaRPr>
          </a:p>
        </p:txBody>
      </p:sp>
      <p:pic>
        <p:nvPicPr>
          <p:cNvPr id="17" name="pasted-image.pdf"/>
          <p:cNvPicPr>
            <a:picLocks noChangeAspect="1"/>
          </p:cNvPicPr>
          <p:nvPr/>
        </p:nvPicPr>
        <p:blipFill>
          <a:blip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5507720" y="2939718"/>
            <a:ext cx="2563836" cy="1668499"/>
          </a:xfrm>
          <a:prstGeom prst="rect">
            <a:avLst/>
          </a:prstGeom>
          <a:ln w="12700">
            <a:miter lim="400000"/>
          </a:ln>
        </p:spPr>
      </p:pic>
      <p:sp>
        <p:nvSpPr>
          <p:cNvPr id="13" name="Rectangle 12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7711262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 err="1">
                <a:latin typeface="Lato Regular"/>
                <a:cs typeface="Lato Regular"/>
              </a:rPr>
              <a:t>Cabang</a:t>
            </a:r>
            <a:r>
              <a:rPr lang="en-US" dirty="0">
                <a:latin typeface="Lato Regular"/>
                <a:cs typeface="Lato Regular"/>
              </a:rPr>
              <a:t> </a:t>
            </a:r>
            <a:r>
              <a:rPr lang="en-US" dirty="0" err="1">
                <a:latin typeface="Lato Regular"/>
                <a:cs typeface="Lato Regular"/>
              </a:rPr>
              <a:t>Olahraga</a:t>
            </a:r>
            <a:endParaRPr lang="en-US" dirty="0">
              <a:latin typeface="Lato Regular"/>
              <a:cs typeface="Lato Regular"/>
            </a:endParaRPr>
          </a:p>
        </p:txBody>
      </p:sp>
      <p:grpSp>
        <p:nvGrpSpPr>
          <p:cNvPr id="4" name="Group 456"/>
          <p:cNvGrpSpPr/>
          <p:nvPr/>
        </p:nvGrpSpPr>
        <p:grpSpPr>
          <a:xfrm>
            <a:off x="663251" y="1251250"/>
            <a:ext cx="3507782" cy="3191201"/>
            <a:chOff x="0" y="0"/>
            <a:chExt cx="6054131" cy="5366877"/>
          </a:xfrm>
        </p:grpSpPr>
        <p:sp>
          <p:nvSpPr>
            <p:cNvPr id="5" name="Shape 417"/>
            <p:cNvSpPr/>
            <p:nvPr/>
          </p:nvSpPr>
          <p:spPr>
            <a:xfrm>
              <a:off x="34463" y="2819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6" name="Shape 418"/>
            <p:cNvSpPr/>
            <p:nvPr/>
          </p:nvSpPr>
          <p:spPr>
            <a:xfrm>
              <a:off x="34463" y="907741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7" name="Shape 419"/>
            <p:cNvSpPr/>
            <p:nvPr/>
          </p:nvSpPr>
          <p:spPr>
            <a:xfrm>
              <a:off x="896057" y="907741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8" name="Shape 420"/>
            <p:cNvSpPr/>
            <p:nvPr/>
          </p:nvSpPr>
          <p:spPr>
            <a:xfrm>
              <a:off x="896057" y="2819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9" name="Shape 421"/>
            <p:cNvSpPr/>
            <p:nvPr/>
          </p:nvSpPr>
          <p:spPr>
            <a:xfrm>
              <a:off x="1757650" y="907741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0" name="Shape 422"/>
            <p:cNvSpPr/>
            <p:nvPr/>
          </p:nvSpPr>
          <p:spPr>
            <a:xfrm>
              <a:off x="1757650" y="2819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1" name="Shape 423"/>
            <p:cNvSpPr/>
            <p:nvPr/>
          </p:nvSpPr>
          <p:spPr>
            <a:xfrm>
              <a:off x="2619245" y="907741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2" name="Shape 424"/>
            <p:cNvSpPr/>
            <p:nvPr/>
          </p:nvSpPr>
          <p:spPr>
            <a:xfrm>
              <a:off x="2619245" y="2819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3" name="Shape 425"/>
            <p:cNvSpPr/>
            <p:nvPr/>
          </p:nvSpPr>
          <p:spPr>
            <a:xfrm>
              <a:off x="3480838" y="907741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4" name="Shape 426"/>
            <p:cNvSpPr/>
            <p:nvPr/>
          </p:nvSpPr>
          <p:spPr>
            <a:xfrm>
              <a:off x="3480838" y="2819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5" name="Shape 427"/>
            <p:cNvSpPr/>
            <p:nvPr/>
          </p:nvSpPr>
          <p:spPr>
            <a:xfrm>
              <a:off x="4342431" y="879543"/>
              <a:ext cx="850107" cy="815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6" name="Shape 428"/>
            <p:cNvSpPr/>
            <p:nvPr/>
          </p:nvSpPr>
          <p:spPr>
            <a:xfrm>
              <a:off x="4342431" y="0"/>
              <a:ext cx="850107" cy="815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7" name="Shape 429"/>
            <p:cNvSpPr/>
            <p:nvPr/>
          </p:nvSpPr>
          <p:spPr>
            <a:xfrm>
              <a:off x="5204025" y="879543"/>
              <a:ext cx="850107" cy="815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2152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8" name="Shape 430"/>
            <p:cNvSpPr/>
            <p:nvPr/>
          </p:nvSpPr>
          <p:spPr>
            <a:xfrm>
              <a:off x="5204025" y="0"/>
              <a:ext cx="850107" cy="815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2152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19" name="Shape 431"/>
            <p:cNvSpPr/>
            <p:nvPr/>
          </p:nvSpPr>
          <p:spPr>
            <a:xfrm>
              <a:off x="22975" y="183845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0" name="Shape 432"/>
            <p:cNvSpPr/>
            <p:nvPr/>
          </p:nvSpPr>
          <p:spPr>
            <a:xfrm>
              <a:off x="22975" y="2718000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1" name="Shape 433"/>
            <p:cNvSpPr/>
            <p:nvPr/>
          </p:nvSpPr>
          <p:spPr>
            <a:xfrm>
              <a:off x="884569" y="2718000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2" name="Shape 434"/>
            <p:cNvSpPr/>
            <p:nvPr/>
          </p:nvSpPr>
          <p:spPr>
            <a:xfrm>
              <a:off x="884569" y="183845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3" name="Shape 435"/>
            <p:cNvSpPr/>
            <p:nvPr/>
          </p:nvSpPr>
          <p:spPr>
            <a:xfrm>
              <a:off x="1746163" y="2718000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4" name="Shape 436"/>
            <p:cNvSpPr/>
            <p:nvPr/>
          </p:nvSpPr>
          <p:spPr>
            <a:xfrm>
              <a:off x="1746163" y="183845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5" name="Shape 437"/>
            <p:cNvSpPr/>
            <p:nvPr/>
          </p:nvSpPr>
          <p:spPr>
            <a:xfrm>
              <a:off x="2607757" y="2718000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6" name="Shape 438"/>
            <p:cNvSpPr/>
            <p:nvPr/>
          </p:nvSpPr>
          <p:spPr>
            <a:xfrm>
              <a:off x="2607757" y="183845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7" name="Shape 439"/>
            <p:cNvSpPr/>
            <p:nvPr/>
          </p:nvSpPr>
          <p:spPr>
            <a:xfrm>
              <a:off x="3469350" y="2718000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8" name="Shape 440"/>
            <p:cNvSpPr/>
            <p:nvPr/>
          </p:nvSpPr>
          <p:spPr>
            <a:xfrm>
              <a:off x="3469350" y="1838458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29" name="Shape 441"/>
            <p:cNvSpPr/>
            <p:nvPr/>
          </p:nvSpPr>
          <p:spPr>
            <a:xfrm>
              <a:off x="4330944" y="2689802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0" name="Shape 442"/>
            <p:cNvSpPr/>
            <p:nvPr/>
          </p:nvSpPr>
          <p:spPr>
            <a:xfrm>
              <a:off x="4330944" y="1810259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1" name="Shape 443"/>
            <p:cNvSpPr/>
            <p:nvPr/>
          </p:nvSpPr>
          <p:spPr>
            <a:xfrm>
              <a:off x="5192539" y="2689802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2152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2" name="Shape 444"/>
            <p:cNvSpPr/>
            <p:nvPr/>
          </p:nvSpPr>
          <p:spPr>
            <a:xfrm>
              <a:off x="5192539" y="1810259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2152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3" name="Shape 445"/>
            <p:cNvSpPr/>
            <p:nvPr/>
          </p:nvSpPr>
          <p:spPr>
            <a:xfrm>
              <a:off x="0" y="3620519"/>
              <a:ext cx="850106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4" name="Shape 446"/>
            <p:cNvSpPr/>
            <p:nvPr/>
          </p:nvSpPr>
          <p:spPr>
            <a:xfrm>
              <a:off x="861593" y="3620519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5" name="Shape 447"/>
            <p:cNvSpPr/>
            <p:nvPr/>
          </p:nvSpPr>
          <p:spPr>
            <a:xfrm>
              <a:off x="1723187" y="3620519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6" name="Shape 448"/>
            <p:cNvSpPr/>
            <p:nvPr/>
          </p:nvSpPr>
          <p:spPr>
            <a:xfrm>
              <a:off x="2584780" y="3620519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7" name="Shape 449"/>
            <p:cNvSpPr/>
            <p:nvPr/>
          </p:nvSpPr>
          <p:spPr>
            <a:xfrm>
              <a:off x="3446374" y="3620519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8" name="Shape 450"/>
            <p:cNvSpPr/>
            <p:nvPr/>
          </p:nvSpPr>
          <p:spPr>
            <a:xfrm>
              <a:off x="4307968" y="3592320"/>
              <a:ext cx="850106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8741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39" name="Shape 451"/>
            <p:cNvSpPr/>
            <p:nvPr/>
          </p:nvSpPr>
          <p:spPr>
            <a:xfrm>
              <a:off x="5169562" y="3592320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lumOff val="-21524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0" name="Shape 452"/>
            <p:cNvSpPr/>
            <p:nvPr/>
          </p:nvSpPr>
          <p:spPr>
            <a:xfrm>
              <a:off x="0" y="4551235"/>
              <a:ext cx="850106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1" name="Shape 453"/>
            <p:cNvSpPr/>
            <p:nvPr/>
          </p:nvSpPr>
          <p:spPr>
            <a:xfrm>
              <a:off x="861593" y="4523037"/>
              <a:ext cx="850107" cy="815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>
                <a:satOff val="24555"/>
                <a:lumOff val="22232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2" name="Shape 454"/>
            <p:cNvSpPr/>
            <p:nvPr/>
          </p:nvSpPr>
          <p:spPr>
            <a:xfrm>
              <a:off x="1723187" y="4523037"/>
              <a:ext cx="850107" cy="81564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  <p:sp>
          <p:nvSpPr>
            <p:cNvPr id="43" name="Shape 455"/>
            <p:cNvSpPr/>
            <p:nvPr/>
          </p:nvSpPr>
          <p:spPr>
            <a:xfrm>
              <a:off x="2584780" y="4551235"/>
              <a:ext cx="850107" cy="81564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23" h="21519" extrusionOk="0">
                  <a:moveTo>
                    <a:pt x="5772" y="7485"/>
                  </a:moveTo>
                  <a:cubicBezTo>
                    <a:pt x="5494" y="7828"/>
                    <a:pt x="5533" y="8341"/>
                    <a:pt x="5860" y="8632"/>
                  </a:cubicBezTo>
                  <a:lnTo>
                    <a:pt x="5916" y="8681"/>
                  </a:lnTo>
                  <a:cubicBezTo>
                    <a:pt x="6243" y="8972"/>
                    <a:pt x="6734" y="8931"/>
                    <a:pt x="7013" y="8589"/>
                  </a:cubicBezTo>
                  <a:lnTo>
                    <a:pt x="9820" y="5147"/>
                  </a:lnTo>
                  <a:lnTo>
                    <a:pt x="11815" y="5167"/>
                  </a:lnTo>
                  <a:lnTo>
                    <a:pt x="5268" y="12822"/>
                  </a:lnTo>
                  <a:lnTo>
                    <a:pt x="775" y="12822"/>
                  </a:lnTo>
                  <a:cubicBezTo>
                    <a:pt x="347" y="12822"/>
                    <a:pt x="0" y="13187"/>
                    <a:pt x="0" y="13638"/>
                  </a:cubicBezTo>
                  <a:lnTo>
                    <a:pt x="0" y="14210"/>
                  </a:lnTo>
                  <a:cubicBezTo>
                    <a:pt x="0" y="14661"/>
                    <a:pt x="347" y="15026"/>
                    <a:pt x="775" y="15026"/>
                  </a:cubicBezTo>
                  <a:lnTo>
                    <a:pt x="6469" y="15026"/>
                  </a:lnTo>
                  <a:lnTo>
                    <a:pt x="9839" y="11484"/>
                  </a:lnTo>
                  <a:lnTo>
                    <a:pt x="12899" y="14419"/>
                  </a:lnTo>
                  <a:lnTo>
                    <a:pt x="11703" y="20396"/>
                  </a:lnTo>
                  <a:cubicBezTo>
                    <a:pt x="11615" y="20837"/>
                    <a:pt x="11881" y="21278"/>
                    <a:pt x="12298" y="21381"/>
                  </a:cubicBezTo>
                  <a:lnTo>
                    <a:pt x="12765" y="21497"/>
                  </a:lnTo>
                  <a:cubicBezTo>
                    <a:pt x="13181" y="21600"/>
                    <a:pt x="13590" y="21326"/>
                    <a:pt x="13679" y="20884"/>
                  </a:cubicBezTo>
                  <a:lnTo>
                    <a:pt x="15223" y="13142"/>
                  </a:lnTo>
                  <a:lnTo>
                    <a:pt x="12295" y="10086"/>
                  </a:lnTo>
                  <a:lnTo>
                    <a:pt x="15223" y="6656"/>
                  </a:lnTo>
                  <a:lnTo>
                    <a:pt x="17548" y="9065"/>
                  </a:lnTo>
                  <a:lnTo>
                    <a:pt x="21292" y="5224"/>
                  </a:lnTo>
                  <a:cubicBezTo>
                    <a:pt x="21599" y="4910"/>
                    <a:pt x="21600" y="4399"/>
                    <a:pt x="21295" y="4083"/>
                  </a:cubicBezTo>
                  <a:lnTo>
                    <a:pt x="21277" y="4064"/>
                  </a:lnTo>
                  <a:cubicBezTo>
                    <a:pt x="20971" y="3747"/>
                    <a:pt x="20471" y="3741"/>
                    <a:pt x="20158" y="4049"/>
                  </a:cubicBezTo>
                  <a:lnTo>
                    <a:pt x="17664" y="6503"/>
                  </a:lnTo>
                  <a:lnTo>
                    <a:pt x="14660" y="3662"/>
                  </a:lnTo>
                  <a:cubicBezTo>
                    <a:pt x="14500" y="3511"/>
                    <a:pt x="14198" y="3389"/>
                    <a:pt x="13984" y="3389"/>
                  </a:cubicBezTo>
                  <a:lnTo>
                    <a:pt x="9103" y="3389"/>
                  </a:lnTo>
                  <a:cubicBezTo>
                    <a:pt x="9103" y="3389"/>
                    <a:pt x="5772" y="7485"/>
                    <a:pt x="5772" y="7485"/>
                  </a:cubicBezTo>
                  <a:close/>
                  <a:moveTo>
                    <a:pt x="17858" y="1837"/>
                  </a:moveTo>
                  <a:cubicBezTo>
                    <a:pt x="17858" y="2852"/>
                    <a:pt x="17077" y="3675"/>
                    <a:pt x="16114" y="3675"/>
                  </a:cubicBezTo>
                  <a:cubicBezTo>
                    <a:pt x="15152" y="3675"/>
                    <a:pt x="14371" y="2852"/>
                    <a:pt x="14371" y="1837"/>
                  </a:cubicBezTo>
                  <a:cubicBezTo>
                    <a:pt x="14371" y="823"/>
                    <a:pt x="15152" y="0"/>
                    <a:pt x="16114" y="0"/>
                  </a:cubicBezTo>
                  <a:cubicBezTo>
                    <a:pt x="17077" y="0"/>
                    <a:pt x="17858" y="823"/>
                    <a:pt x="17858" y="1837"/>
                  </a:cubicBezTo>
                  <a:close/>
                </a:path>
              </a:pathLst>
            </a:custGeom>
            <a:solidFill>
              <a:schemeClr val="accent6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2400">
                  <a:solidFill>
                    <a:srgbClr val="FFFFFF"/>
                  </a:solidFill>
                </a:defRPr>
              </a:pPr>
              <a:endParaRPr/>
            </a:p>
          </p:txBody>
        </p:sp>
      </p:grpSp>
      <p:sp>
        <p:nvSpPr>
          <p:cNvPr id="44" name="Shape 457"/>
          <p:cNvSpPr/>
          <p:nvPr/>
        </p:nvSpPr>
        <p:spPr>
          <a:xfrm>
            <a:off x="4811073" y="2787581"/>
            <a:ext cx="695658" cy="325689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2000" dirty="0"/>
              <a:t>40</a:t>
            </a:r>
            <a:endParaRPr sz="2000" dirty="0"/>
          </a:p>
        </p:txBody>
      </p:sp>
      <p:sp>
        <p:nvSpPr>
          <p:cNvPr id="45" name="Shape 458"/>
          <p:cNvSpPr/>
          <p:nvPr/>
        </p:nvSpPr>
        <p:spPr>
          <a:xfrm>
            <a:off x="4800872" y="3241202"/>
            <a:ext cx="695658" cy="325689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2000" dirty="0"/>
              <a:t>67</a:t>
            </a:r>
            <a:endParaRPr sz="2000" dirty="0"/>
          </a:p>
        </p:txBody>
      </p:sp>
      <p:sp>
        <p:nvSpPr>
          <p:cNvPr id="46" name="Shape 459"/>
          <p:cNvSpPr/>
          <p:nvPr/>
        </p:nvSpPr>
        <p:spPr>
          <a:xfrm>
            <a:off x="4798645" y="3709426"/>
            <a:ext cx="723286" cy="325689"/>
          </a:xfrm>
          <a:prstGeom prst="rect">
            <a:avLst/>
          </a:prstGeom>
          <a:solidFill>
            <a:schemeClr val="accent6"/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2000" dirty="0"/>
              <a:t>462</a:t>
            </a:r>
            <a:endParaRPr sz="2000" dirty="0"/>
          </a:p>
        </p:txBody>
      </p:sp>
      <p:sp>
        <p:nvSpPr>
          <p:cNvPr id="47" name="Shape 460"/>
          <p:cNvSpPr/>
          <p:nvPr/>
        </p:nvSpPr>
        <p:spPr>
          <a:xfrm>
            <a:off x="4762773" y="1268017"/>
            <a:ext cx="695659" cy="325689"/>
          </a:xfrm>
          <a:prstGeom prst="rect">
            <a:avLst/>
          </a:prstGeom>
          <a:solidFill>
            <a:schemeClr val="accent6">
              <a:satOff val="24555"/>
              <a:lumOff val="22232"/>
            </a:schemeClr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sz="2000" dirty="0"/>
              <a:t>2</a:t>
            </a:r>
            <a:r>
              <a:rPr lang="en-US" sz="2000" dirty="0"/>
              <a:t>8</a:t>
            </a:r>
            <a:endParaRPr sz="2000" dirty="0"/>
          </a:p>
        </p:txBody>
      </p:sp>
      <p:sp>
        <p:nvSpPr>
          <p:cNvPr id="48" name="Shape 461"/>
          <p:cNvSpPr/>
          <p:nvPr/>
        </p:nvSpPr>
        <p:spPr>
          <a:xfrm>
            <a:off x="4762773" y="1694464"/>
            <a:ext cx="695659" cy="325689"/>
          </a:xfrm>
          <a:prstGeom prst="rect">
            <a:avLst/>
          </a:prstGeom>
          <a:solidFill>
            <a:schemeClr val="accent6">
              <a:satOff val="24555"/>
              <a:lumOff val="22232"/>
            </a:schemeClr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2000" dirty="0"/>
              <a:t>4</a:t>
            </a:r>
            <a:endParaRPr sz="2000" dirty="0"/>
          </a:p>
        </p:txBody>
      </p:sp>
      <p:sp>
        <p:nvSpPr>
          <p:cNvPr id="49" name="Shape 462"/>
          <p:cNvSpPr/>
          <p:nvPr/>
        </p:nvSpPr>
        <p:spPr>
          <a:xfrm>
            <a:off x="4762773" y="2132525"/>
            <a:ext cx="695659" cy="325689"/>
          </a:xfrm>
          <a:prstGeom prst="rect">
            <a:avLst/>
          </a:prstGeom>
          <a:solidFill>
            <a:schemeClr val="accent6">
              <a:satOff val="24555"/>
              <a:lumOff val="22232"/>
            </a:schemeClr>
          </a:solidFill>
          <a:ln w="12700">
            <a:miter lim="400000"/>
          </a:ln>
          <a:effectLst>
            <a:outerShdw blurRad="50800" dist="12700" rotWithShape="0">
              <a:srgbClr val="000000">
                <a:alpha val="50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50800" tIns="50800" rIns="50800" bIns="50800" anchor="ctr"/>
          <a:lstStyle>
            <a:lvl1pPr>
              <a:defRPr sz="3500" b="1">
                <a:solidFill>
                  <a:srgbClr val="FFFFFF"/>
                </a:solidFill>
                <a:latin typeface="Helvetica"/>
                <a:ea typeface="Helvetica"/>
                <a:cs typeface="Helvetica"/>
                <a:sym typeface="Helvetica"/>
              </a:defRPr>
            </a:lvl1pPr>
          </a:lstStyle>
          <a:p>
            <a:pPr algn="ctr"/>
            <a:r>
              <a:rPr lang="en-US" sz="2000" dirty="0"/>
              <a:t>8</a:t>
            </a:r>
            <a:endParaRPr sz="2000" dirty="0"/>
          </a:p>
        </p:txBody>
      </p:sp>
      <p:pic>
        <p:nvPicPr>
          <p:cNvPr id="52" name="Picture 5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08902" y="228481"/>
            <a:ext cx="1348818" cy="50562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458431" y="1293623"/>
            <a:ext cx="23369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Lato Regular"/>
                <a:cs typeface="Lato Regular"/>
              </a:rPr>
              <a:t>Olympic Sports</a:t>
            </a:r>
          </a:p>
        </p:txBody>
      </p:sp>
      <p:sp>
        <p:nvSpPr>
          <p:cNvPr id="53" name="TextBox 52"/>
          <p:cNvSpPr txBox="1"/>
          <p:nvPr/>
        </p:nvSpPr>
        <p:spPr>
          <a:xfrm>
            <a:off x="5458431" y="1708006"/>
            <a:ext cx="2796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Lato Regular"/>
                <a:cs typeface="Lato Regular"/>
              </a:rPr>
              <a:t>New Olympic Sports</a:t>
            </a:r>
          </a:p>
        </p:txBody>
      </p:sp>
      <p:sp>
        <p:nvSpPr>
          <p:cNvPr id="54" name="TextBox 53"/>
          <p:cNvSpPr txBox="1"/>
          <p:nvPr/>
        </p:nvSpPr>
        <p:spPr>
          <a:xfrm>
            <a:off x="5458431" y="2125951"/>
            <a:ext cx="2796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Lato Regular"/>
                <a:cs typeface="Lato Regular"/>
              </a:rPr>
              <a:t>Non Olympic Sports</a:t>
            </a:r>
          </a:p>
        </p:txBody>
      </p:sp>
      <p:sp>
        <p:nvSpPr>
          <p:cNvPr id="55" name="TextBox 54"/>
          <p:cNvSpPr txBox="1"/>
          <p:nvPr/>
        </p:nvSpPr>
        <p:spPr>
          <a:xfrm>
            <a:off x="5506731" y="2803142"/>
            <a:ext cx="2796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Lato Regular"/>
                <a:cs typeface="Lato Regular"/>
              </a:rPr>
              <a:t>Sport</a:t>
            </a:r>
          </a:p>
        </p:txBody>
      </p:sp>
      <p:sp>
        <p:nvSpPr>
          <p:cNvPr id="56" name="TextBox 55"/>
          <p:cNvSpPr txBox="1"/>
          <p:nvPr/>
        </p:nvSpPr>
        <p:spPr>
          <a:xfrm>
            <a:off x="5506731" y="3254007"/>
            <a:ext cx="2796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Lato Regular"/>
                <a:cs typeface="Lato Regular"/>
              </a:rPr>
              <a:t>Disciplines</a:t>
            </a:r>
          </a:p>
        </p:txBody>
      </p:sp>
      <p:sp>
        <p:nvSpPr>
          <p:cNvPr id="57" name="TextBox 56"/>
          <p:cNvSpPr txBox="1"/>
          <p:nvPr/>
        </p:nvSpPr>
        <p:spPr>
          <a:xfrm>
            <a:off x="5521931" y="3707885"/>
            <a:ext cx="27965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>
                <a:solidFill>
                  <a:schemeClr val="accent6">
                    <a:lumMod val="75000"/>
                  </a:schemeClr>
                </a:solidFill>
                <a:latin typeface="Lato Regular"/>
                <a:cs typeface="Lato Regular"/>
              </a:rPr>
              <a:t>Events</a:t>
            </a:r>
          </a:p>
        </p:txBody>
      </p:sp>
      <p:sp>
        <p:nvSpPr>
          <p:cNvPr id="58" name="Rectangle 57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648824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123478"/>
            <a:ext cx="9144000" cy="576064"/>
          </a:xfrm>
        </p:spPr>
        <p:txBody>
          <a:bodyPr/>
          <a:lstStyle/>
          <a:p>
            <a:r>
              <a:rPr lang="en-US" altLang="ko-KR" dirty="0" err="1" smtClean="0"/>
              <a:t>Falsafah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Pendidikan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475656" y="1556087"/>
            <a:ext cx="619268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Ing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Ngarso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Sung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Tulodho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Ing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Madyo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Mangun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Karso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</a:p>
          <a:p>
            <a:pPr algn="ctr"/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Tut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Wuri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Handayani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.</a:t>
            </a:r>
          </a:p>
          <a:p>
            <a:pPr algn="ctr"/>
            <a:endParaRPr lang="en-US" altLang="ko-KR" sz="1400" b="1" i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  <a:p>
            <a:pPr algn="ctr"/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 </a:t>
            </a:r>
            <a:r>
              <a:rPr lang="en-US" altLang="ko-KR" sz="1400" b="1" i="1" dirty="0" err="1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epan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Memberi</a:t>
            </a:r>
            <a:r>
              <a:rPr lang="en-US" altLang="ko-KR" sz="14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Contoh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(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Teladan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), Di </a:t>
            </a:r>
            <a:r>
              <a:rPr lang="en-US" altLang="ko-KR" sz="1400" b="1" i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T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engah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Memberi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Semangat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, </a:t>
            </a:r>
          </a:p>
          <a:p>
            <a:pPr algn="ctr"/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Di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Belakang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Memberi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Daya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</a:t>
            </a:r>
            <a:r>
              <a:rPr lang="en-US" altLang="ko-KR" sz="1400" b="1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Kekuatan</a:t>
            </a:r>
            <a:r>
              <a:rPr lang="en-US" altLang="ko-KR" sz="1400" b="1" i="1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 .</a:t>
            </a:r>
            <a:endParaRPr lang="en-US" altLang="ko-KR" sz="1400" b="1" i="1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99592" y="1059582"/>
            <a:ext cx="745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ko-KR" altLang="en-US" sz="9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0800000">
            <a:off x="7643025" y="1290122"/>
            <a:ext cx="74539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9600" b="1" dirty="0">
                <a:solidFill>
                  <a:schemeClr val="accent1"/>
                </a:solidFill>
                <a:latin typeface="Arial" pitchFamily="34" charset="0"/>
                <a:cs typeface="Arial" pitchFamily="34" charset="0"/>
              </a:rPr>
              <a:t>“</a:t>
            </a:r>
            <a:endParaRPr lang="ko-KR" altLang="en-US" sz="9600" b="1" dirty="0">
              <a:solidFill>
                <a:schemeClr val="accent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53433" y="4141068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accent2"/>
                </a:solidFill>
                <a:cs typeface="Arial" pitchFamily="34" charset="0"/>
              </a:rPr>
              <a:t>Your Text  Here</a:t>
            </a:r>
            <a:endParaRPr lang="ko-KR" altLang="en-US" sz="1400" b="1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753433" y="4447356"/>
            <a:ext cx="16561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ko-KR" sz="1400" b="1" dirty="0">
                <a:solidFill>
                  <a:schemeClr val="bg1"/>
                </a:solidFill>
                <a:cs typeface="Arial" pitchFamily="34" charset="0"/>
              </a:rPr>
              <a:t>Contents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2571750"/>
            <a:ext cx="2808312" cy="2519492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67286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evider Slide 2-01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444208" y="0"/>
            <a:ext cx="2699793" cy="2869508"/>
          </a:xfrm>
          <a:prstGeom prst="rect">
            <a:avLst/>
          </a:prstGeom>
        </p:spPr>
      </p:pic>
      <p:pic>
        <p:nvPicPr>
          <p:cNvPr id="5" name="Picture 2" descr="C:\Users\Admin\Desktop\ASIAN GAMES 2018\PIC\asian game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9787" y="3147814"/>
            <a:ext cx="2990862" cy="1864039"/>
          </a:xfrm>
          <a:prstGeom prst="rect">
            <a:avLst/>
          </a:prstGeom>
          <a:noFill/>
        </p:spPr>
      </p:pic>
      <p:pic>
        <p:nvPicPr>
          <p:cNvPr id="6" name="Picture 3" descr="C:\Users\Admin\Desktop\ASIAN GAMES 2018\PIC\sistem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153349" y="3147814"/>
            <a:ext cx="2957964" cy="1851339"/>
          </a:xfrm>
          <a:prstGeom prst="rect">
            <a:avLst/>
          </a:prstGeom>
          <a:noFill/>
        </p:spPr>
      </p:pic>
      <p:pic>
        <p:nvPicPr>
          <p:cNvPr id="7" name="Picture 4" descr="C:\Users\Admin\Desktop\ASIAN GAMES 2018\PIC\bromo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136713" y="3147814"/>
            <a:ext cx="2857500" cy="1851339"/>
          </a:xfrm>
          <a:prstGeom prst="rect">
            <a:avLst/>
          </a:prstGeom>
          <a:noFill/>
        </p:spPr>
      </p:pic>
      <p:sp>
        <p:nvSpPr>
          <p:cNvPr id="8" name="Rectangle 7"/>
          <p:cNvSpPr/>
          <p:nvPr/>
        </p:nvSpPr>
        <p:spPr>
          <a:xfrm>
            <a:off x="107504" y="464641"/>
            <a:ext cx="878497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d-ID" sz="1600" dirty="0" smtClean="0">
                <a:latin typeface="Gill Sans MT" pitchFamily="34" charset="0"/>
                <a:cs typeface="Arial" pitchFamily="34" charset="0"/>
              </a:rPr>
              <a:t>Asian Games adalah event besar berskala internasional dan juga merupakan sebuah kesempatan mempromosikan pariwisata negara tuan rumah.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d-ID" sz="1600" dirty="0" smtClean="0">
                <a:latin typeface="Gill Sans MT" pitchFamily="34" charset="0"/>
                <a:cs typeface="Arial" pitchFamily="34" charset="0"/>
              </a:rPr>
              <a:t>Acara Torch Relay ini akan diliput dan disiarkan ke 45 official broadcaster negara peserta, serta negara-negara lain diluar Asia yang meliput Asian Games 2018.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d-ID" sz="1600" dirty="0" smtClean="0">
                <a:latin typeface="Gill Sans MT" pitchFamily="34" charset="0"/>
                <a:cs typeface="Arial" pitchFamily="34" charset="0"/>
              </a:rPr>
              <a:t>Indonesia dapat mempromosikan destinasi pariwisata, kebudayaan, kesenian, serta potensi-potensi daerah lainnya. Besar harapan untuk setiap daerah dapat menonjolkan diri melalui Festival Daerah yang akan dirajut menjadi rangkaian Festival Nusantara.</a:t>
            </a:r>
          </a:p>
          <a:p>
            <a:pPr marL="285750" indent="-285750" algn="just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id-ID" sz="1600" dirty="0" smtClean="0">
                <a:latin typeface="Gill Sans MT" pitchFamily="34" charset="0"/>
                <a:cs typeface="Arial" pitchFamily="34" charset="0"/>
              </a:rPr>
              <a:t>Memanfaatkan Asian Games XVIII 2018 untuk memberikan impact positif pada kegiatan pariwisata Indonesia.</a:t>
            </a:r>
          </a:p>
        </p:txBody>
      </p:sp>
      <p:sp>
        <p:nvSpPr>
          <p:cNvPr id="9" name="Slide Number Placeholder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131C398B-AD26-4FA4-967B-A0537FCF40DA}" type="slidenum">
              <a:rPr lang="id-ID" altLang="en-US" smtClean="0"/>
              <a:pPr>
                <a:defRPr/>
              </a:pPr>
              <a:t>40</a:t>
            </a:fld>
            <a:endParaRPr lang="id-ID" altLang="en-US"/>
          </a:p>
        </p:txBody>
      </p:sp>
      <p:sp>
        <p:nvSpPr>
          <p:cNvPr id="10" name="Rectangle 9"/>
          <p:cNvSpPr/>
          <p:nvPr/>
        </p:nvSpPr>
        <p:spPr>
          <a:xfrm>
            <a:off x="-36512" y="-92546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84927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0" y="3561194"/>
            <a:ext cx="9144000" cy="576063"/>
          </a:xfrm>
        </p:spPr>
        <p:txBody>
          <a:bodyPr/>
          <a:lstStyle/>
          <a:p>
            <a:r>
              <a:rPr lang="en-US" altLang="ko-KR" sz="3600" dirty="0" err="1" smtClean="0"/>
              <a:t>Terima</a:t>
            </a:r>
            <a:r>
              <a:rPr lang="en-US" altLang="ko-KR" sz="3600" dirty="0" smtClean="0"/>
              <a:t> </a:t>
            </a:r>
            <a:r>
              <a:rPr lang="en-US" altLang="ko-KR" sz="3600" dirty="0" err="1" smtClean="0"/>
              <a:t>Kasih</a:t>
            </a:r>
            <a:endParaRPr lang="ko-KR" alt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>
          <a:xfrm>
            <a:off x="-148" y="4227934"/>
            <a:ext cx="9144000" cy="432048"/>
          </a:xfrm>
        </p:spPr>
        <p:txBody>
          <a:bodyPr/>
          <a:lstStyle/>
          <a:p>
            <a:pPr lvl="0"/>
            <a:r>
              <a:rPr lang="en-US" altLang="ko-KR" dirty="0" smtClean="0"/>
              <a:t>SMA </a:t>
            </a:r>
          </a:p>
          <a:p>
            <a:pPr lvl="0"/>
            <a:r>
              <a:rPr lang="en-US" altLang="ko-KR" dirty="0" smtClean="0"/>
              <a:t>#MAJUBERSAMAHEBATSEMUA</a:t>
            </a:r>
            <a:endParaRPr lang="en-US" altLang="ko-KR" dirty="0"/>
          </a:p>
        </p:txBody>
      </p:sp>
      <p:sp>
        <p:nvSpPr>
          <p:cNvPr id="4" name="Rectangle 3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14559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28402" y="0"/>
            <a:ext cx="778244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400" b="1" kern="1200" dirty="0" smtClean="0">
                <a:solidFill>
                  <a:srgbClr val="FFFFFF"/>
                </a:solidFill>
                <a:latin typeface="Pangolin"/>
                <a:ea typeface="+mn-ea"/>
                <a:cs typeface="Pangolin"/>
              </a:rPr>
              <a:t>KEBIJAKAN PENGUATAN PENDIDIKAN KARAKTER</a:t>
            </a:r>
            <a:endParaRPr lang="en-US" sz="2400" b="1" kern="1200" dirty="0">
              <a:solidFill>
                <a:srgbClr val="FFFFFF"/>
              </a:solidFill>
              <a:latin typeface="Pangolin"/>
              <a:ea typeface="+mn-ea"/>
              <a:cs typeface="Pangolin"/>
            </a:endParaRPr>
          </a:p>
        </p:txBody>
      </p:sp>
      <p:sp>
        <p:nvSpPr>
          <p:cNvPr id="7" name="Right Arrow 6"/>
          <p:cNvSpPr/>
          <p:nvPr/>
        </p:nvSpPr>
        <p:spPr>
          <a:xfrm>
            <a:off x="5760379" y="2389594"/>
            <a:ext cx="536546" cy="36347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kern="1200">
              <a:solidFill>
                <a:prstClr val="white"/>
              </a:solidFill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832" y="553522"/>
            <a:ext cx="3584156" cy="391960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860032" y="779852"/>
            <a:ext cx="1651556" cy="10156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200" kern="1200" dirty="0">
                <a:solidFill>
                  <a:prstClr val="black"/>
                </a:solidFill>
              </a:rPr>
              <a:t>P</a:t>
            </a:r>
            <a:r>
              <a:rPr lang="id-ID" sz="1200" kern="1200" dirty="0" smtClean="0">
                <a:solidFill>
                  <a:prstClr val="black"/>
                </a:solidFill>
              </a:rPr>
              <a:t>embelajaran dikelassesuai 8 komponen  Standar Nasional </a:t>
            </a:r>
          </a:p>
          <a:p>
            <a:r>
              <a:rPr lang="id-ID" sz="1200" kern="1200" dirty="0" smtClean="0">
                <a:solidFill>
                  <a:prstClr val="black"/>
                </a:solidFill>
              </a:rPr>
              <a:t>Pendidikan</a:t>
            </a:r>
            <a:r>
              <a:rPr lang="en-US" sz="1200" kern="1200" dirty="0" smtClean="0">
                <a:solidFill>
                  <a:prstClr val="black"/>
                </a:solidFill>
              </a:rPr>
              <a:t> </a:t>
            </a:r>
            <a:r>
              <a:rPr lang="en-US" sz="1200" kern="1200" dirty="0" err="1" smtClean="0">
                <a:solidFill>
                  <a:prstClr val="black"/>
                </a:solidFill>
              </a:rPr>
              <a:t>dan</a:t>
            </a:r>
            <a:r>
              <a:rPr lang="en-US" sz="1200" kern="1200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sz="1200" kern="1200" dirty="0" err="1" smtClean="0">
                <a:solidFill>
                  <a:prstClr val="black"/>
                </a:solidFill>
              </a:rPr>
              <a:t>Kurikulum</a:t>
            </a:r>
            <a:r>
              <a:rPr lang="en-US" sz="1200" kern="1200" dirty="0" smtClean="0">
                <a:solidFill>
                  <a:prstClr val="black"/>
                </a:solidFill>
              </a:rPr>
              <a:t> </a:t>
            </a:r>
            <a:endParaRPr lang="id-ID" sz="1200" kern="1200" dirty="0" smtClean="0">
              <a:solidFill>
                <a:prstClr val="black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004048" y="2040117"/>
            <a:ext cx="1518710" cy="8925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1300" kern="1200" dirty="0" smtClean="0">
                <a:solidFill>
                  <a:prstClr val="black"/>
                </a:solidFill>
              </a:rPr>
              <a:t>Program  </a:t>
            </a:r>
            <a:r>
              <a:rPr lang="en-US" sz="1300" kern="1200" dirty="0" err="1" smtClean="0">
                <a:solidFill>
                  <a:prstClr val="black"/>
                </a:solidFill>
              </a:rPr>
              <a:t>dan</a:t>
            </a:r>
            <a:r>
              <a:rPr lang="en-US" sz="1300" kern="1200" dirty="0" smtClean="0">
                <a:solidFill>
                  <a:prstClr val="black"/>
                </a:solidFill>
              </a:rPr>
              <a:t> </a:t>
            </a:r>
          </a:p>
          <a:p>
            <a:r>
              <a:rPr lang="en-US" sz="1300" kern="1200" dirty="0" err="1" smtClean="0">
                <a:solidFill>
                  <a:prstClr val="black"/>
                </a:solidFill>
              </a:rPr>
              <a:t>Kegiatan</a:t>
            </a:r>
            <a:r>
              <a:rPr lang="en-US" sz="1300" kern="1200" dirty="0" smtClean="0">
                <a:solidFill>
                  <a:prstClr val="black"/>
                </a:solidFill>
              </a:rPr>
              <a:t> </a:t>
            </a:r>
            <a:r>
              <a:rPr lang="en-US" sz="1300" kern="1200" dirty="0" err="1" smtClean="0">
                <a:solidFill>
                  <a:prstClr val="black"/>
                </a:solidFill>
              </a:rPr>
              <a:t>Ekstrakurikuler</a:t>
            </a:r>
            <a:r>
              <a:rPr lang="en-US" sz="1300" kern="1200" dirty="0" smtClean="0">
                <a:solidFill>
                  <a:prstClr val="black"/>
                </a:solidFill>
              </a:rPr>
              <a:t> </a:t>
            </a:r>
            <a:r>
              <a:rPr lang="en-US" sz="1300" kern="1200" dirty="0" err="1" smtClean="0">
                <a:solidFill>
                  <a:prstClr val="black"/>
                </a:solidFill>
              </a:rPr>
              <a:t>dan</a:t>
            </a:r>
            <a:r>
              <a:rPr lang="en-US" sz="1300" kern="1200" dirty="0" smtClean="0">
                <a:solidFill>
                  <a:prstClr val="black"/>
                </a:solidFill>
              </a:rPr>
              <a:t> </a:t>
            </a:r>
            <a:r>
              <a:rPr lang="en-US" sz="1300" kern="1200" dirty="0" err="1" smtClean="0">
                <a:solidFill>
                  <a:prstClr val="black"/>
                </a:solidFill>
              </a:rPr>
              <a:t>Pembinaan</a:t>
            </a:r>
            <a:r>
              <a:rPr lang="en-US" sz="1300" kern="1200" dirty="0" smtClean="0">
                <a:solidFill>
                  <a:prstClr val="black"/>
                </a:solidFill>
              </a:rPr>
              <a:t> </a:t>
            </a:r>
            <a:r>
              <a:rPr lang="en-US" sz="1300" kern="1200" dirty="0" err="1" smtClean="0">
                <a:solidFill>
                  <a:prstClr val="black"/>
                </a:solidFill>
              </a:rPr>
              <a:t>Kesiswaan</a:t>
            </a:r>
            <a:endParaRPr lang="en-US" sz="1300" kern="1200" dirty="0" smtClean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004048" y="3307696"/>
            <a:ext cx="1458554" cy="75405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endParaRPr lang="en-US" sz="1100" kern="1200" dirty="0" smtClean="0">
              <a:solidFill>
                <a:prstClr val="white"/>
              </a:solidFill>
            </a:endParaRPr>
          </a:p>
          <a:p>
            <a:r>
              <a:rPr lang="en-US" sz="1600" kern="1200" dirty="0" err="1" smtClean="0">
                <a:solidFill>
                  <a:prstClr val="black"/>
                </a:solidFill>
              </a:rPr>
              <a:t>Penumbuhan</a:t>
            </a:r>
            <a:r>
              <a:rPr lang="en-US" sz="1600" kern="1200" dirty="0" smtClean="0">
                <a:solidFill>
                  <a:prstClr val="black"/>
                </a:solidFill>
              </a:rPr>
              <a:t> Budi </a:t>
            </a:r>
            <a:r>
              <a:rPr lang="en-US" sz="1600" kern="1200" dirty="0" err="1" smtClean="0">
                <a:solidFill>
                  <a:prstClr val="black"/>
                </a:solidFill>
              </a:rPr>
              <a:t>Pekerti</a:t>
            </a:r>
            <a:endParaRPr lang="en-US" sz="1600" kern="1200" dirty="0" smtClean="0">
              <a:solidFill>
                <a:prstClr val="black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 rot="16200000">
            <a:off x="-1205394" y="2486626"/>
            <a:ext cx="3510392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sv-SE" b="1" kern="1200" dirty="0" smtClean="0">
                <a:solidFill>
                  <a:schemeClr val="bg1"/>
                </a:solidFill>
              </a:rPr>
              <a:t>INTERNALISASI NILAI-NILAI </a:t>
            </a:r>
            <a:endParaRPr lang="sv-SE" b="1" kern="1200" dirty="0">
              <a:solidFill>
                <a:schemeClr val="bg1"/>
              </a:solidFill>
            </a:endParaRPr>
          </a:p>
        </p:txBody>
      </p:sp>
      <p:sp>
        <p:nvSpPr>
          <p:cNvPr id="13" name="Oval 12"/>
          <p:cNvSpPr/>
          <p:nvPr/>
        </p:nvSpPr>
        <p:spPr>
          <a:xfrm>
            <a:off x="1112349" y="2626822"/>
            <a:ext cx="1856656" cy="46485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1200" dirty="0" smtClean="0">
                <a:solidFill>
                  <a:srgbClr val="4472C4"/>
                </a:solidFill>
              </a:rPr>
              <a:t>INTEGRITAS</a:t>
            </a:r>
            <a:endParaRPr lang="en-US" sz="1400" b="1" kern="1200" dirty="0">
              <a:solidFill>
                <a:srgbClr val="4472C4"/>
              </a:solidFill>
            </a:endParaRPr>
          </a:p>
        </p:txBody>
      </p:sp>
      <p:sp>
        <p:nvSpPr>
          <p:cNvPr id="14" name="Oval 13"/>
          <p:cNvSpPr/>
          <p:nvPr/>
        </p:nvSpPr>
        <p:spPr>
          <a:xfrm>
            <a:off x="1112384" y="2200075"/>
            <a:ext cx="1967185" cy="426841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1200" dirty="0" smtClean="0">
                <a:solidFill>
                  <a:srgbClr val="4472C4"/>
                </a:solidFill>
              </a:rPr>
              <a:t>NASIONALIS</a:t>
            </a:r>
            <a:endParaRPr lang="en-US" sz="1400" b="1" kern="1200" dirty="0">
              <a:solidFill>
                <a:srgbClr val="4472C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42651" y="4543546"/>
            <a:ext cx="6139380" cy="40011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sz="2000" b="1" kern="1200" dirty="0" smtClean="0">
                <a:solidFill>
                  <a:srgbClr val="008000"/>
                </a:solidFill>
              </a:rPr>
              <a:t>PENGUATAN PENDIDIKAN KARAKTER</a:t>
            </a:r>
            <a:endParaRPr lang="en-US" sz="2000" b="1" kern="1200" dirty="0">
              <a:solidFill>
                <a:srgbClr val="008000"/>
              </a:solidFill>
            </a:endParaRPr>
          </a:p>
        </p:txBody>
      </p:sp>
      <p:sp>
        <p:nvSpPr>
          <p:cNvPr id="16" name="Right Arrow 15"/>
          <p:cNvSpPr/>
          <p:nvPr/>
        </p:nvSpPr>
        <p:spPr>
          <a:xfrm>
            <a:off x="824355" y="1144649"/>
            <a:ext cx="2736305" cy="3216842"/>
          </a:xfrm>
          <a:prstGeom prst="rightArrow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 kern="1200">
              <a:solidFill>
                <a:prstClr val="white"/>
              </a:solidFill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6588224" y="586753"/>
            <a:ext cx="2448272" cy="73940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200" kern="1200" dirty="0" err="1" smtClean="0">
                <a:solidFill>
                  <a:srgbClr val="FFFFFF"/>
                </a:solidFill>
                <a:latin typeface="Arial Narrow" panose="020B0606020202030204" pitchFamily="34" charset="0"/>
              </a:rPr>
              <a:t>Penguatan</a:t>
            </a:r>
            <a:r>
              <a:rPr lang="en-US" sz="1200" kern="12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  </a:t>
            </a:r>
            <a:r>
              <a:rPr lang="en-US" sz="1200" kern="1200" dirty="0" err="1" smtClean="0">
                <a:solidFill>
                  <a:srgbClr val="FFFFFF"/>
                </a:solidFill>
                <a:latin typeface="Arial Narrow" panose="020B0606020202030204" pitchFamily="34" charset="0"/>
              </a:rPr>
              <a:t>Pendidikan</a:t>
            </a:r>
            <a:r>
              <a:rPr lang="en-US" sz="1200" kern="12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 Agama </a:t>
            </a:r>
          </a:p>
          <a:p>
            <a:r>
              <a:rPr lang="en-US" sz="1200" kern="1200" dirty="0" smtClean="0">
                <a:solidFill>
                  <a:srgbClr val="FFFFFF"/>
                </a:solidFill>
                <a:latin typeface="Arial Narrow" panose="020B0606020202030204" pitchFamily="34" charset="0"/>
              </a:rPr>
              <a:t>&amp; </a:t>
            </a:r>
            <a:r>
              <a:rPr lang="en-US" sz="1200" kern="1200" dirty="0" err="1" smtClean="0">
                <a:solidFill>
                  <a:srgbClr val="FFFFFF"/>
                </a:solidFill>
                <a:latin typeface="Arial Narrow" panose="020B0606020202030204" pitchFamily="34" charset="0"/>
              </a:rPr>
              <a:t>Kewarganegaraan</a:t>
            </a:r>
            <a:endParaRPr lang="en-US" sz="1200" kern="1200" dirty="0" smtClean="0">
              <a:solidFill>
                <a:srgbClr val="FFFFFF"/>
              </a:solidFill>
              <a:latin typeface="Arial Narrow" panose="020B060602020203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588224" y="1419622"/>
            <a:ext cx="2484350" cy="3046987"/>
          </a:xfrm>
          <a:prstGeom prst="rect">
            <a:avLst/>
          </a:prstGeom>
          <a:noFill/>
          <a:ln w="28575" cmpd="sng">
            <a:solidFill>
              <a:schemeClr val="accent6"/>
            </a:solidFill>
          </a:ln>
        </p:spPr>
        <p:txBody>
          <a:bodyPr wrap="square" rtlCol="0">
            <a:spAutoFit/>
          </a:bodyPr>
          <a:lstStyle/>
          <a:p>
            <a:pPr marL="114300" indent="-114300"/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1.   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Permendiknas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No.39/ 2008            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Tentang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Pembinaan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Kesiswaan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Calibri"/>
              <a:cs typeface="Times New Roman"/>
            </a:endParaRPr>
          </a:p>
          <a:p>
            <a:pPr marL="228600" indent="-228600">
              <a:buAutoNum type="arabicPeriod" startAt="2"/>
            </a:pP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Permendikbud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No.62/ 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2014 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        </a:t>
            </a:r>
            <a:r>
              <a:rPr lang="en-US" sz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Tentang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Kegiatan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Ekstrakurikuler</a:t>
            </a:r>
            <a:endParaRPr lang="en-US" sz="1200" dirty="0">
              <a:solidFill>
                <a:srgbClr val="FFFFFF"/>
              </a:solidFill>
              <a:latin typeface="Calibri" panose="020F0502020204030204"/>
              <a:ea typeface="Calibri"/>
              <a:cs typeface="Times New Roman"/>
            </a:endParaRPr>
          </a:p>
          <a:p>
            <a:pPr marL="228600" indent="-228600">
              <a:buAutoNum type="arabicPeriod" startAt="2"/>
            </a:pP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Permendikbud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No.63/2014         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Tentang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Kegiatan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Pendidikan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Kepramukaan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,</a:t>
            </a:r>
          </a:p>
          <a:p>
            <a:pPr marL="228600" indent="-228600">
              <a:buAutoNum type="arabicPeriod" startAt="2"/>
            </a:pP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Permendikbud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No.18/2016 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       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Tentang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Pengenalan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Lingkungan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Sekolah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.</a:t>
            </a:r>
          </a:p>
          <a:p>
            <a:pPr marL="228600" indent="-228600">
              <a:buAutoNum type="arabicPeriod" startAt="2"/>
            </a:pP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</a:rPr>
              <a:t>Permendikbud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</a:rPr>
              <a:t> No. 82/2015        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</a:rPr>
              <a:t>Tentang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</a:rPr>
              <a:t>Pencegahan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</a:rPr>
              <a:t>Tindak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</a:rPr>
              <a:t> </a:t>
            </a: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</a:rPr>
              <a:t>Kekerasan</a:t>
            </a:r>
            <a:endParaRPr lang="en-US" sz="1200" dirty="0">
              <a:solidFill>
                <a:srgbClr val="FFFFFF"/>
              </a:solidFill>
              <a:latin typeface="Calibri" panose="020F0502020204030204"/>
            </a:endParaRPr>
          </a:p>
          <a:p>
            <a:pPr marL="228600" indent="-228600">
              <a:buAutoNum type="arabicPeriod" startAt="2"/>
            </a:pPr>
            <a:r>
              <a:rPr lang="en-US" sz="1200" kern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Permendikbud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No.23/2015 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         </a:t>
            </a:r>
            <a:r>
              <a:rPr lang="en-US" sz="1200" dirty="0" err="1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tentang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Penumbuhan</a:t>
            </a:r>
            <a:r>
              <a:rPr lang="en-US" sz="1200" kern="1200" dirty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 Budi </a:t>
            </a:r>
            <a:r>
              <a:rPr lang="en-US" sz="1200" kern="1200" dirty="0" err="1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Pekerti</a:t>
            </a:r>
            <a:r>
              <a:rPr lang="en-US" sz="1200" kern="1200" dirty="0" smtClean="0">
                <a:solidFill>
                  <a:srgbClr val="FFFFFF"/>
                </a:solidFill>
                <a:latin typeface="Calibri" panose="020F0502020204030204"/>
                <a:ea typeface="Calibri"/>
                <a:cs typeface="Times New Roman"/>
              </a:rPr>
              <a:t>.</a:t>
            </a:r>
            <a:endParaRPr lang="en-US" sz="1200" kern="1200" dirty="0">
              <a:solidFill>
                <a:srgbClr val="FFFFFF"/>
              </a:solidFill>
              <a:latin typeface="Calibri" panose="020F0502020204030204"/>
              <a:ea typeface="Calibri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677817" y="4554020"/>
            <a:ext cx="2286671" cy="36933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kern="1200" dirty="0" smtClean="0">
                <a:solidFill>
                  <a:prstClr val="white"/>
                </a:solidFill>
              </a:rPr>
              <a:t>PERPRES 87/2017</a:t>
            </a:r>
            <a:endParaRPr lang="en-US" kern="1200" dirty="0">
              <a:solidFill>
                <a:prstClr val="white"/>
              </a:solidFill>
            </a:endParaRPr>
          </a:p>
        </p:txBody>
      </p:sp>
      <p:sp>
        <p:nvSpPr>
          <p:cNvPr id="20" name="Oval 19"/>
          <p:cNvSpPr/>
          <p:nvPr/>
        </p:nvSpPr>
        <p:spPr>
          <a:xfrm>
            <a:off x="1112347" y="3411964"/>
            <a:ext cx="1834977" cy="43587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kern="1200" dirty="0" smtClean="0">
                <a:solidFill>
                  <a:srgbClr val="4472C4"/>
                </a:solidFill>
              </a:rPr>
              <a:t>GOTONG </a:t>
            </a:r>
          </a:p>
          <a:p>
            <a:pPr algn="ctr"/>
            <a:r>
              <a:rPr lang="en-US" sz="1400" b="1" kern="1200" dirty="0" smtClean="0">
                <a:solidFill>
                  <a:srgbClr val="4472C4"/>
                </a:solidFill>
              </a:rPr>
              <a:t>ROYONG</a:t>
            </a:r>
            <a:endParaRPr lang="en-US" sz="1400" b="1" kern="1200" dirty="0">
              <a:solidFill>
                <a:srgbClr val="4472C4"/>
              </a:solidFill>
            </a:endParaRPr>
          </a:p>
        </p:txBody>
      </p:sp>
      <p:sp>
        <p:nvSpPr>
          <p:cNvPr id="21" name="Oval 20"/>
          <p:cNvSpPr/>
          <p:nvPr/>
        </p:nvSpPr>
        <p:spPr>
          <a:xfrm>
            <a:off x="1112347" y="2995146"/>
            <a:ext cx="1902148" cy="419215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kern="1200" dirty="0" smtClean="0">
                <a:solidFill>
                  <a:srgbClr val="4472C4"/>
                </a:solidFill>
              </a:rPr>
              <a:t>MANDIRI</a:t>
            </a:r>
            <a:endParaRPr lang="en-US" sz="1800" b="1" kern="1200" dirty="0">
              <a:solidFill>
                <a:srgbClr val="4472C4"/>
              </a:solidFill>
            </a:endParaRPr>
          </a:p>
        </p:txBody>
      </p:sp>
      <p:sp>
        <p:nvSpPr>
          <p:cNvPr id="22" name="Oval 21"/>
          <p:cNvSpPr/>
          <p:nvPr/>
        </p:nvSpPr>
        <p:spPr>
          <a:xfrm>
            <a:off x="1112383" y="1752763"/>
            <a:ext cx="1856655" cy="435874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800" b="1" kern="1200" dirty="0" smtClean="0">
                <a:solidFill>
                  <a:srgbClr val="4472C4"/>
                </a:solidFill>
              </a:rPr>
              <a:t>RELIGIUS</a:t>
            </a:r>
            <a:endParaRPr lang="en-US" sz="1800" b="1" kern="1200" dirty="0">
              <a:solidFill>
                <a:srgbClr val="4472C4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52246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0" y="0"/>
            <a:ext cx="9144000" cy="4443958"/>
          </a:xfrm>
          <a:prstGeom prst="rect">
            <a:avLst/>
          </a:prstGeom>
          <a:solidFill>
            <a:srgbClr val="32AE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83568" y="145327"/>
            <a:ext cx="8086724" cy="48220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1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b="1" dirty="0" smtClean="0">
                <a:solidFill>
                  <a:srgbClr val="FFFFFF"/>
                </a:solidFill>
                <a:latin typeface="Candara" panose="020E0502030303020204" pitchFamily="34" charset="0"/>
              </a:rPr>
              <a:t>PEMBINAAN KESISWAAN SEUTUHNYA</a:t>
            </a:r>
            <a:endParaRPr lang="en-US" sz="2400" b="1" dirty="0">
              <a:solidFill>
                <a:srgbClr val="FFFFFF"/>
              </a:solidFill>
              <a:latin typeface="Candara" panose="020E0502030303020204" pitchFamily="34" charset="0"/>
            </a:endParaRPr>
          </a:p>
        </p:txBody>
      </p:sp>
      <p:pic>
        <p:nvPicPr>
          <p:cNvPr id="14" name="Picture 2" descr="C:\Users\KPD\Pictures\otaak-ka-ki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2994" y="879562"/>
            <a:ext cx="4968552" cy="27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 rot="5400000">
            <a:off x="736273" y="2087145"/>
            <a:ext cx="2856501" cy="36933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0">
            <a:schemeClr val="accent4"/>
          </a:lnRef>
          <a:fillRef idx="1002">
            <a:schemeClr val="dk2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rgbClr val="FF0000"/>
                </a:solidFill>
              </a:rPr>
              <a:t>EMOTIONAL QUOTIENT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5834056" y="2195156"/>
            <a:ext cx="3072528" cy="369332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prstClr val="white"/>
                </a:solidFill>
              </a:rPr>
              <a:t>INTELECTUAL  QUOTIENT</a:t>
            </a:r>
            <a:endParaRPr lang="en-US" b="1" dirty="0">
              <a:solidFill>
                <a:prstClr val="white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349114" y="3561505"/>
            <a:ext cx="4836443" cy="30777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prstClr val="black"/>
                </a:solidFill>
              </a:rPr>
              <a:t>SPIRITUAL QUOTIENT</a:t>
            </a:r>
          </a:p>
        </p:txBody>
      </p:sp>
      <p:graphicFrame>
        <p:nvGraphicFramePr>
          <p:cNvPr id="18" name="Diagram 17"/>
          <p:cNvGraphicFramePr/>
          <p:nvPr>
            <p:extLst>
              <p:ext uri="{D42A27DB-BD31-4B8C-83A1-F6EECF244321}">
                <p14:modId xmlns:p14="http://schemas.microsoft.com/office/powerpoint/2010/main" val="2863397734"/>
              </p:ext>
            </p:extLst>
          </p:nvPr>
        </p:nvGraphicFramePr>
        <p:xfrm>
          <a:off x="2052685" y="3754626"/>
          <a:ext cx="5317634" cy="12653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19" name="Straight Connector 18"/>
          <p:cNvCxnSpPr/>
          <p:nvPr/>
        </p:nvCxnSpPr>
        <p:spPr>
          <a:xfrm>
            <a:off x="251522" y="510407"/>
            <a:ext cx="84249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" name="Table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5865153"/>
              </p:ext>
            </p:extLst>
          </p:nvPr>
        </p:nvGraphicFramePr>
        <p:xfrm>
          <a:off x="1403647" y="4653340"/>
          <a:ext cx="6768753" cy="366682"/>
        </p:xfrm>
        <a:graphic>
          <a:graphicData uri="http://schemas.openxmlformats.org/drawingml/2006/table">
            <a:tbl>
              <a:tblPr firstRow="1" bandRow="1"/>
              <a:tblGrid>
                <a:gridCol w="2256251"/>
                <a:gridCol w="2256251"/>
                <a:gridCol w="2256251"/>
              </a:tblGrid>
              <a:tr h="366682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leadership approach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competitive approach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 smtClean="0">
                          <a:solidFill>
                            <a:schemeClr val="bg1"/>
                          </a:solidFill>
                        </a:rPr>
                        <a:t>collaborative approach</a:t>
                      </a:r>
                      <a:endParaRPr lang="en-US" sz="160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rgbClr val="7030A0"/>
                    </a:solidFill>
                  </a:tcPr>
                </a:tc>
              </a:tr>
            </a:tbl>
          </a:graphicData>
        </a:graphic>
      </p:graphicFrame>
      <p:sp>
        <p:nvSpPr>
          <p:cNvPr id="22" name="Rectangle 21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FFFFFF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2763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Trapezoid 18"/>
          <p:cNvSpPr/>
          <p:nvPr/>
        </p:nvSpPr>
        <p:spPr>
          <a:xfrm rot="5400000">
            <a:off x="3551985" y="2172250"/>
            <a:ext cx="2736052" cy="1518828"/>
          </a:xfrm>
          <a:prstGeom prst="trapezoid">
            <a:avLst>
              <a:gd name="adj" fmla="val 72234"/>
            </a:avLst>
          </a:prstGeom>
          <a:gradFill>
            <a:gsLst>
              <a:gs pos="0">
                <a:schemeClr val="accent1">
                  <a:lumMod val="50000"/>
                  <a:lumOff val="50000"/>
                </a:schemeClr>
              </a:gs>
              <a:gs pos="50000">
                <a:schemeClr val="accent1">
                  <a:lumMod val="40000"/>
                  <a:lumOff val="60000"/>
                </a:schemeClr>
              </a:gs>
              <a:gs pos="100000">
                <a:schemeClr val="bg1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err="1" smtClean="0"/>
              <a:t>Tujuan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Pembinaan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Kesiswaan</a:t>
            </a:r>
            <a:endParaRPr lang="ko-KR" alt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 lvl="0"/>
            <a:r>
              <a:rPr lang="en-US" altLang="ko-KR" dirty="0" err="1" smtClean="0"/>
              <a:t>Undang-Undang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Nomor</a:t>
            </a:r>
            <a:r>
              <a:rPr lang="en-US" altLang="ko-KR" dirty="0" smtClean="0"/>
              <a:t> 20 </a:t>
            </a:r>
            <a:r>
              <a:rPr lang="en-US" altLang="ko-KR" dirty="0" err="1" smtClean="0"/>
              <a:t>Tahun</a:t>
            </a:r>
            <a:r>
              <a:rPr lang="en-US" altLang="ko-KR" dirty="0" smtClean="0"/>
              <a:t> 2003 </a:t>
            </a:r>
            <a:r>
              <a:rPr lang="en-US" altLang="ko-KR" dirty="0" err="1" smtClean="0"/>
              <a:t>tentang</a:t>
            </a:r>
            <a:r>
              <a:rPr lang="en-US" altLang="ko-KR" dirty="0" smtClean="0"/>
              <a:t>  </a:t>
            </a:r>
            <a:r>
              <a:rPr lang="en-US" altLang="ko-KR" dirty="0" err="1" smtClean="0"/>
              <a:t>Sistem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Pendidikan</a:t>
            </a:r>
            <a:r>
              <a:rPr lang="en-US" altLang="ko-KR" dirty="0" smtClean="0"/>
              <a:t> </a:t>
            </a:r>
            <a:r>
              <a:rPr lang="en-US" altLang="ko-KR" dirty="0" err="1" smtClean="0"/>
              <a:t>Nasional</a:t>
            </a:r>
            <a:r>
              <a:rPr lang="en-US" altLang="ko-KR" dirty="0" smtClean="0"/>
              <a:t> </a:t>
            </a:r>
            <a:endParaRPr lang="en-US" altLang="ko-KR" dirty="0"/>
          </a:p>
        </p:txBody>
      </p:sp>
      <p:sp>
        <p:nvSpPr>
          <p:cNvPr id="4" name="Rounded Rectangle 3"/>
          <p:cNvSpPr/>
          <p:nvPr/>
        </p:nvSpPr>
        <p:spPr>
          <a:xfrm>
            <a:off x="1416059" y="1347614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6" name="Rounded Rectangle 5"/>
          <p:cNvSpPr/>
          <p:nvPr/>
        </p:nvSpPr>
        <p:spPr>
          <a:xfrm>
            <a:off x="2168026" y="1347614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Rounded Rectangle 6"/>
          <p:cNvSpPr/>
          <p:nvPr/>
        </p:nvSpPr>
        <p:spPr>
          <a:xfrm>
            <a:off x="2919993" y="1347614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" name="Rounded Rectangle 7"/>
          <p:cNvSpPr/>
          <p:nvPr/>
        </p:nvSpPr>
        <p:spPr>
          <a:xfrm>
            <a:off x="3671960" y="1347614"/>
            <a:ext cx="540000" cy="3060017"/>
          </a:xfrm>
          <a:prstGeom prst="roundRect">
            <a:avLst>
              <a:gd name="adj" fmla="val 5000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" name="Oval 4"/>
          <p:cNvSpPr/>
          <p:nvPr/>
        </p:nvSpPr>
        <p:spPr>
          <a:xfrm>
            <a:off x="5245101" y="2317823"/>
            <a:ext cx="1224136" cy="1224136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grpSp>
        <p:nvGrpSpPr>
          <p:cNvPr id="11" name="Group 10"/>
          <p:cNvGrpSpPr/>
          <p:nvPr/>
        </p:nvGrpSpPr>
        <p:grpSpPr>
          <a:xfrm>
            <a:off x="6516216" y="2163188"/>
            <a:ext cx="2592288" cy="1776714"/>
            <a:chOff x="803640" y="3362835"/>
            <a:chExt cx="2284478" cy="551248"/>
          </a:xfrm>
        </p:grpSpPr>
        <p:sp>
          <p:nvSpPr>
            <p:cNvPr id="12" name="TextBox 11"/>
            <p:cNvSpPr txBox="1"/>
            <p:nvPr/>
          </p:nvSpPr>
          <p:spPr>
            <a:xfrm>
              <a:off x="803640" y="3579862"/>
              <a:ext cx="2284478" cy="334221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sz="800" dirty="0" err="1"/>
                <a:t>mencerdaskan</a:t>
              </a:r>
              <a:r>
                <a:rPr lang="en-US" sz="800" dirty="0"/>
                <a:t> </a:t>
              </a:r>
              <a:r>
                <a:rPr lang="en-US" sz="800" dirty="0" err="1"/>
                <a:t>kehidupan</a:t>
              </a:r>
              <a:r>
                <a:rPr lang="en-US" sz="800" dirty="0"/>
                <a:t> </a:t>
              </a:r>
              <a:r>
                <a:rPr lang="en-US" sz="800" dirty="0" err="1"/>
                <a:t>bangsa</a:t>
              </a:r>
              <a:r>
                <a:rPr lang="en-US" sz="800" dirty="0"/>
                <a:t> </a:t>
              </a:r>
              <a:r>
                <a:rPr lang="en-US" sz="800" dirty="0" err="1"/>
                <a:t>dan</a:t>
              </a:r>
              <a:r>
                <a:rPr lang="en-US" sz="800" dirty="0"/>
                <a:t> </a:t>
              </a:r>
              <a:r>
                <a:rPr lang="en-US" sz="800" dirty="0" err="1"/>
                <a:t>mengembangkan</a:t>
              </a:r>
              <a:r>
                <a:rPr lang="en-US" sz="800" dirty="0"/>
                <a:t> </a:t>
              </a:r>
              <a:r>
                <a:rPr lang="en-US" sz="800" dirty="0" err="1"/>
                <a:t>manusia</a:t>
              </a:r>
              <a:r>
                <a:rPr lang="en-US" sz="800" dirty="0"/>
                <a:t> </a:t>
              </a:r>
              <a:r>
                <a:rPr lang="en-US" sz="800" dirty="0" smtClean="0"/>
                <a:t>Indonesia </a:t>
              </a:r>
              <a:r>
                <a:rPr lang="en-US" sz="800" dirty="0" err="1"/>
                <a:t>seutuhnya</a:t>
              </a:r>
              <a:r>
                <a:rPr lang="en-US" sz="800" dirty="0"/>
                <a:t>, </a:t>
              </a:r>
              <a:r>
                <a:rPr lang="en-US" sz="800" dirty="0" err="1"/>
                <a:t>yaitu</a:t>
              </a:r>
              <a:r>
                <a:rPr lang="en-US" sz="800" dirty="0"/>
                <a:t> </a:t>
              </a:r>
              <a:r>
                <a:rPr lang="en-US" sz="800" dirty="0" err="1"/>
                <a:t>manusia</a:t>
              </a:r>
              <a:r>
                <a:rPr lang="en-US" sz="800" dirty="0"/>
                <a:t> </a:t>
              </a:r>
              <a:endParaRPr lang="en-US" sz="800" dirty="0" smtClean="0"/>
            </a:p>
            <a:p>
              <a:pPr algn="ctr"/>
              <a:r>
                <a:rPr lang="en-US" sz="800" dirty="0" smtClean="0"/>
                <a:t>yang </a:t>
              </a:r>
              <a:r>
                <a:rPr lang="en-US" sz="800" dirty="0" err="1"/>
                <a:t>beriman</a:t>
              </a:r>
              <a:r>
                <a:rPr lang="en-US" sz="800" dirty="0"/>
                <a:t> </a:t>
              </a:r>
              <a:r>
                <a:rPr lang="en-US" sz="800" dirty="0" err="1"/>
                <a:t>dan</a:t>
              </a:r>
              <a:r>
                <a:rPr lang="en-US" sz="800" dirty="0"/>
                <a:t> </a:t>
              </a:r>
              <a:r>
                <a:rPr lang="en-US" sz="800" dirty="0" err="1"/>
                <a:t>bertaqwa</a:t>
              </a:r>
              <a:r>
                <a:rPr lang="en-US" sz="800" dirty="0"/>
                <a:t> </a:t>
              </a:r>
              <a:r>
                <a:rPr lang="en-US" sz="800" dirty="0" err="1"/>
                <a:t>terhadap</a:t>
              </a:r>
              <a:r>
                <a:rPr lang="en-US" sz="800" dirty="0"/>
                <a:t> </a:t>
              </a:r>
              <a:r>
                <a:rPr lang="en-US" sz="800" dirty="0" err="1"/>
                <a:t>Tuhan</a:t>
              </a:r>
              <a:r>
                <a:rPr lang="en-US" sz="800" dirty="0"/>
                <a:t> Yang </a:t>
              </a:r>
              <a:endParaRPr lang="en-US" sz="800" dirty="0" smtClean="0"/>
            </a:p>
            <a:p>
              <a:pPr algn="ctr"/>
              <a:r>
                <a:rPr lang="en-US" sz="800" dirty="0" err="1" smtClean="0"/>
                <a:t>Maha</a:t>
              </a:r>
              <a:r>
                <a:rPr lang="en-US" sz="800" dirty="0" smtClean="0"/>
                <a:t> </a:t>
              </a:r>
              <a:r>
                <a:rPr lang="en-US" sz="800" dirty="0" err="1"/>
                <a:t>Esa</a:t>
              </a:r>
              <a:r>
                <a:rPr lang="en-US" sz="800" dirty="0"/>
                <a:t> </a:t>
              </a:r>
              <a:r>
                <a:rPr lang="en-US" sz="800" dirty="0" err="1"/>
                <a:t>dan</a:t>
              </a:r>
              <a:r>
                <a:rPr lang="en-US" sz="800" dirty="0"/>
                <a:t> </a:t>
              </a:r>
              <a:r>
                <a:rPr lang="en-US" sz="800" dirty="0" err="1"/>
                <a:t>berbudi</a:t>
              </a:r>
              <a:r>
                <a:rPr lang="en-US" sz="800" dirty="0"/>
                <a:t> </a:t>
              </a:r>
              <a:r>
                <a:rPr lang="en-US" sz="800" dirty="0" err="1"/>
                <a:t>pekerti</a:t>
              </a:r>
              <a:r>
                <a:rPr lang="en-US" sz="800" dirty="0"/>
                <a:t> </a:t>
              </a:r>
              <a:r>
                <a:rPr lang="en-US" sz="800" dirty="0" err="1"/>
                <a:t>luhur</a:t>
              </a:r>
              <a:r>
                <a:rPr lang="en-US" sz="800" dirty="0"/>
                <a:t>, </a:t>
              </a:r>
              <a:r>
                <a:rPr lang="en-US" sz="800" dirty="0" err="1"/>
                <a:t>memiliki</a:t>
              </a:r>
              <a:r>
                <a:rPr lang="en-US" sz="800" dirty="0"/>
                <a:t> </a:t>
              </a:r>
              <a:endParaRPr lang="en-US" sz="800" dirty="0" smtClean="0"/>
            </a:p>
            <a:p>
              <a:pPr algn="ctr"/>
              <a:r>
                <a:rPr lang="en-US" sz="800" dirty="0" err="1" smtClean="0"/>
                <a:t>pengetahuan</a:t>
              </a:r>
              <a:r>
                <a:rPr lang="en-US" sz="800" dirty="0" smtClean="0"/>
                <a:t> </a:t>
              </a:r>
              <a:r>
                <a:rPr lang="en-US" sz="800" dirty="0" err="1"/>
                <a:t>dan</a:t>
              </a:r>
              <a:r>
                <a:rPr lang="en-US" sz="800" dirty="0"/>
                <a:t> </a:t>
              </a:r>
              <a:r>
                <a:rPr lang="en-US" sz="800" dirty="0" err="1"/>
                <a:t>keterampilan</a:t>
              </a:r>
              <a:r>
                <a:rPr lang="en-US" sz="800" dirty="0"/>
                <a:t>, </a:t>
              </a:r>
              <a:r>
                <a:rPr lang="en-US" sz="800" dirty="0" err="1"/>
                <a:t>kesehatan</a:t>
              </a:r>
              <a:r>
                <a:rPr lang="en-US" sz="800" dirty="0"/>
                <a:t> </a:t>
              </a:r>
              <a:r>
                <a:rPr lang="en-US" sz="800" dirty="0" err="1"/>
                <a:t>jasmani</a:t>
              </a:r>
              <a:r>
                <a:rPr lang="en-US" sz="800" dirty="0"/>
                <a:t> </a:t>
              </a:r>
              <a:endParaRPr lang="en-US" sz="800" dirty="0" smtClean="0"/>
            </a:p>
            <a:p>
              <a:pPr algn="ctr"/>
              <a:r>
                <a:rPr lang="en-US" sz="800" dirty="0" err="1" smtClean="0"/>
                <a:t>dan</a:t>
              </a:r>
              <a:r>
                <a:rPr lang="en-US" sz="800" dirty="0" smtClean="0"/>
                <a:t> </a:t>
              </a:r>
              <a:r>
                <a:rPr lang="en-US" sz="800" dirty="0" err="1"/>
                <a:t>rohani</a:t>
              </a:r>
              <a:r>
                <a:rPr lang="en-US" sz="800" dirty="0"/>
                <a:t>, </a:t>
              </a:r>
              <a:r>
                <a:rPr lang="en-US" sz="800" dirty="0" err="1"/>
                <a:t>kepribadian</a:t>
              </a:r>
              <a:r>
                <a:rPr lang="en-US" sz="800" dirty="0"/>
                <a:t> yang </a:t>
              </a:r>
              <a:r>
                <a:rPr lang="en-US" sz="800" dirty="0" err="1"/>
                <a:t>mantap</a:t>
              </a:r>
              <a:r>
                <a:rPr lang="en-US" sz="800" dirty="0"/>
                <a:t> </a:t>
              </a:r>
              <a:r>
                <a:rPr lang="en-US" sz="800" dirty="0" err="1"/>
                <a:t>dan</a:t>
              </a:r>
              <a:r>
                <a:rPr lang="en-US" sz="800" dirty="0"/>
                <a:t> </a:t>
              </a:r>
              <a:r>
                <a:rPr lang="en-US" sz="800" dirty="0" err="1"/>
                <a:t>mandiri</a:t>
              </a:r>
              <a:r>
                <a:rPr lang="en-US" sz="800" dirty="0"/>
                <a:t> </a:t>
              </a:r>
              <a:endParaRPr lang="en-US" sz="800" dirty="0" smtClean="0"/>
            </a:p>
            <a:p>
              <a:pPr algn="ctr"/>
              <a:r>
                <a:rPr lang="en-US" sz="800" dirty="0" err="1" smtClean="0"/>
                <a:t>serta</a:t>
              </a:r>
              <a:r>
                <a:rPr lang="en-US" sz="800" dirty="0" smtClean="0"/>
                <a:t> </a:t>
              </a:r>
              <a:r>
                <a:rPr lang="en-US" sz="800" dirty="0"/>
                <a:t>rasa </a:t>
              </a:r>
              <a:r>
                <a:rPr lang="en-US" sz="800" dirty="0" err="1"/>
                <a:t>tanggung</a:t>
              </a:r>
              <a:r>
                <a:rPr lang="en-US" sz="800" dirty="0"/>
                <a:t> </a:t>
              </a:r>
              <a:r>
                <a:rPr lang="en-US" sz="800" dirty="0" err="1"/>
                <a:t>jawab</a:t>
              </a:r>
              <a:r>
                <a:rPr lang="en-US" sz="800" dirty="0"/>
                <a:t> </a:t>
              </a:r>
              <a:r>
                <a:rPr lang="en-US" sz="800" dirty="0" err="1"/>
                <a:t>kemasyarakatan</a:t>
              </a:r>
              <a:r>
                <a:rPr lang="en-US" sz="800" dirty="0"/>
                <a:t> </a:t>
              </a:r>
              <a:r>
                <a:rPr lang="en-US" sz="800" dirty="0" err="1"/>
                <a:t>dan</a:t>
              </a:r>
              <a:r>
                <a:rPr lang="en-US" sz="800" dirty="0"/>
                <a:t> </a:t>
              </a:r>
              <a:endParaRPr lang="en-US" sz="800" dirty="0" smtClean="0"/>
            </a:p>
            <a:p>
              <a:pPr algn="ctr"/>
              <a:r>
                <a:rPr lang="en-US" sz="800" dirty="0" err="1" smtClean="0"/>
                <a:t>kebangsaan</a:t>
              </a:r>
              <a:r>
                <a:rPr lang="en-US" sz="800" dirty="0"/>
                <a:t>.</a:t>
              </a:r>
              <a:endParaRPr lang="ko-KR" altLang="en-US" sz="800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803640" y="3362835"/>
              <a:ext cx="2188386" cy="200532"/>
            </a:xfrm>
            <a:prstGeom prst="rect">
              <a:avLst/>
            </a:prstGeom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/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CERDAS </a:t>
              </a:r>
            </a:p>
            <a:p>
              <a:pPr algn="ctr"/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DAN </a:t>
              </a:r>
            </a:p>
            <a:p>
              <a:pPr algn="ctr"/>
              <a:r>
                <a:rPr lang="en-US" altLang="ko-KR" sz="1200" b="1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cs typeface="Arial" pitchFamily="34" charset="0"/>
                </a:rPr>
                <a:t>BERKARAKTER</a:t>
              </a:r>
              <a:endParaRPr lang="ko-KR" altLang="en-US" sz="1200" b="1" dirty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endParaRPr>
            </a:p>
          </p:txBody>
        </p:sp>
      </p:grpSp>
      <p:sp>
        <p:nvSpPr>
          <p:cNvPr id="10" name="Oval 9"/>
          <p:cNvSpPr/>
          <p:nvPr/>
        </p:nvSpPr>
        <p:spPr>
          <a:xfrm>
            <a:off x="1455011" y="1393375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Oval 19"/>
          <p:cNvSpPr/>
          <p:nvPr/>
        </p:nvSpPr>
        <p:spPr>
          <a:xfrm>
            <a:off x="2206978" y="1393375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Oval 20"/>
          <p:cNvSpPr/>
          <p:nvPr/>
        </p:nvSpPr>
        <p:spPr>
          <a:xfrm>
            <a:off x="2958945" y="1393375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Oval 21"/>
          <p:cNvSpPr/>
          <p:nvPr/>
        </p:nvSpPr>
        <p:spPr>
          <a:xfrm>
            <a:off x="3710912" y="1393375"/>
            <a:ext cx="462096" cy="46209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7" name="TextBox 26"/>
          <p:cNvSpPr txBox="1"/>
          <p:nvPr/>
        </p:nvSpPr>
        <p:spPr>
          <a:xfrm>
            <a:off x="3676832" y="1418328"/>
            <a:ext cx="53352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ko-KR" altLang="en-US" sz="2000" b="1" dirty="0">
              <a:solidFill>
                <a:schemeClr val="accent1"/>
              </a:solidFill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 rot="16200000">
            <a:off x="500162" y="2851317"/>
            <a:ext cx="2371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POTENSI BAKAT MINAT OLAH PIKIR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1252129" y="2851318"/>
            <a:ext cx="2371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POTENSI BAKAT MINAT OLAHRAGA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 rot="16200000">
            <a:off x="2004096" y="2851319"/>
            <a:ext cx="2371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POTENSI BAKAT MINAT OLAHRASA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2" name="TextBox 31"/>
          <p:cNvSpPr txBox="1"/>
          <p:nvPr/>
        </p:nvSpPr>
        <p:spPr>
          <a:xfrm rot="16200000">
            <a:off x="2756063" y="2851320"/>
            <a:ext cx="23717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ko-KR" sz="1400" b="1" dirty="0" smtClean="0">
                <a:solidFill>
                  <a:schemeClr val="bg1"/>
                </a:solidFill>
                <a:cs typeface="Arial" pitchFamily="34" charset="0"/>
              </a:rPr>
              <a:t>POTENSI BAKAT MINAT OLAHHATI</a:t>
            </a:r>
            <a:endParaRPr lang="ko-KR" altLang="en-US" sz="14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4" name="Round Same Side Corner Rectangle 8"/>
          <p:cNvSpPr/>
          <p:nvPr/>
        </p:nvSpPr>
        <p:spPr>
          <a:xfrm>
            <a:off x="5508104" y="2499742"/>
            <a:ext cx="324036" cy="746928"/>
          </a:xfrm>
          <a:custGeom>
            <a:avLst/>
            <a:gdLst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8887 w 1489775"/>
              <a:gd name="connsiteY10" fmla="*/ 2305078 h 3923699"/>
              <a:gd name="connsiteX11" fmla="*/ 1151853 w 1489775"/>
              <a:gd name="connsiteY11" fmla="*/ 3743699 h 3923699"/>
              <a:gd name="connsiteX12" fmla="*/ 971853 w 1489775"/>
              <a:gd name="connsiteY12" fmla="*/ 3923699 h 3923699"/>
              <a:gd name="connsiteX13" fmla="*/ 791853 w 1489775"/>
              <a:gd name="connsiteY13" fmla="*/ 3743699 h 3923699"/>
              <a:gd name="connsiteX14" fmla="*/ 791853 w 1489775"/>
              <a:gd name="connsiteY14" fmla="*/ 2305078 h 3923699"/>
              <a:gd name="connsiteX15" fmla="*/ 683854 w 1489775"/>
              <a:gd name="connsiteY15" fmla="*/ 2305078 h 3923699"/>
              <a:gd name="connsiteX16" fmla="*/ 683854 w 1489775"/>
              <a:gd name="connsiteY16" fmla="*/ 3743698 h 3923699"/>
              <a:gd name="connsiteX17" fmla="*/ 503854 w 1489775"/>
              <a:gd name="connsiteY17" fmla="*/ 3923698 h 3923699"/>
              <a:gd name="connsiteX18" fmla="*/ 323854 w 1489775"/>
              <a:gd name="connsiteY18" fmla="*/ 3743698 h 3923699"/>
              <a:gd name="connsiteX19" fmla="*/ 323854 w 1489775"/>
              <a:gd name="connsiteY19" fmla="*/ 2238914 h 3923699"/>
              <a:gd name="connsiteX20" fmla="*/ 330887 w 1489775"/>
              <a:gd name="connsiteY20" fmla="*/ 2238914 h 3923699"/>
              <a:gd name="connsiteX21" fmla="*/ 330887 w 1489775"/>
              <a:gd name="connsiteY21" fmla="*/ 1390678 h 3923699"/>
              <a:gd name="connsiteX22" fmla="*/ 288033 w 1489775"/>
              <a:gd name="connsiteY22" fmla="*/ 1390678 h 3923699"/>
              <a:gd name="connsiteX23" fmla="*/ 288033 w 1489775"/>
              <a:gd name="connsiteY23" fmla="*/ 2063902 h 3923699"/>
              <a:gd name="connsiteX24" fmla="*/ 144017 w 1489775"/>
              <a:gd name="connsiteY24" fmla="*/ 2207918 h 3923699"/>
              <a:gd name="connsiteX25" fmla="*/ 1 w 1489775"/>
              <a:gd name="connsiteY25" fmla="*/ 2063902 h 3923699"/>
              <a:gd name="connsiteX26" fmla="*/ 1 w 1489775"/>
              <a:gd name="connsiteY26" fmla="*/ 1390678 h 3923699"/>
              <a:gd name="connsiteX27" fmla="*/ 0 w 1489775"/>
              <a:gd name="connsiteY27" fmla="*/ 1390678 h 3923699"/>
              <a:gd name="connsiteX28" fmla="*/ 0 w 1489775"/>
              <a:gd name="connsiteY28" fmla="*/ 1030958 h 3923699"/>
              <a:gd name="connsiteX29" fmla="*/ 280204 w 1489775"/>
              <a:gd name="connsiteY29" fmla="*/ 750754 h 3923699"/>
              <a:gd name="connsiteX30" fmla="*/ 744888 w 1489775"/>
              <a:gd name="connsiteY30" fmla="*/ 0 h 3923699"/>
              <a:gd name="connsiteX31" fmla="*/ 1082199 w 1489775"/>
              <a:gd name="connsiteY31" fmla="*/ 337311 h 3923699"/>
              <a:gd name="connsiteX32" fmla="*/ 744888 w 1489775"/>
              <a:gd name="connsiteY32" fmla="*/ 674622 h 3923699"/>
              <a:gd name="connsiteX33" fmla="*/ 407577 w 1489775"/>
              <a:gd name="connsiteY33" fmla="*/ 337311 h 3923699"/>
              <a:gd name="connsiteX34" fmla="*/ 744888 w 1489775"/>
              <a:gd name="connsiteY34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2238914 h 3923699"/>
              <a:gd name="connsiteX20" fmla="*/ 330887 w 1489775"/>
              <a:gd name="connsiteY20" fmla="*/ 1390678 h 3923699"/>
              <a:gd name="connsiteX21" fmla="*/ 288033 w 1489775"/>
              <a:gd name="connsiteY21" fmla="*/ 1390678 h 3923699"/>
              <a:gd name="connsiteX22" fmla="*/ 288033 w 1489775"/>
              <a:gd name="connsiteY22" fmla="*/ 2063902 h 3923699"/>
              <a:gd name="connsiteX23" fmla="*/ 144017 w 1489775"/>
              <a:gd name="connsiteY23" fmla="*/ 2207918 h 3923699"/>
              <a:gd name="connsiteX24" fmla="*/ 1 w 1489775"/>
              <a:gd name="connsiteY24" fmla="*/ 2063902 h 3923699"/>
              <a:gd name="connsiteX25" fmla="*/ 1 w 1489775"/>
              <a:gd name="connsiteY25" fmla="*/ 1390678 h 3923699"/>
              <a:gd name="connsiteX26" fmla="*/ 0 w 1489775"/>
              <a:gd name="connsiteY26" fmla="*/ 1390678 h 3923699"/>
              <a:gd name="connsiteX27" fmla="*/ 0 w 1489775"/>
              <a:gd name="connsiteY27" fmla="*/ 1030958 h 3923699"/>
              <a:gd name="connsiteX28" fmla="*/ 280204 w 1489775"/>
              <a:gd name="connsiteY28" fmla="*/ 750754 h 3923699"/>
              <a:gd name="connsiteX29" fmla="*/ 744888 w 1489775"/>
              <a:gd name="connsiteY29" fmla="*/ 0 h 3923699"/>
              <a:gd name="connsiteX30" fmla="*/ 1082199 w 1489775"/>
              <a:gd name="connsiteY30" fmla="*/ 337311 h 3923699"/>
              <a:gd name="connsiteX31" fmla="*/ 744888 w 1489775"/>
              <a:gd name="connsiteY31" fmla="*/ 674622 h 3923699"/>
              <a:gd name="connsiteX32" fmla="*/ 407577 w 1489775"/>
              <a:gd name="connsiteY32" fmla="*/ 337311 h 3923699"/>
              <a:gd name="connsiteX33" fmla="*/ 744888 w 1489775"/>
              <a:gd name="connsiteY33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23854 w 1489775"/>
              <a:gd name="connsiteY18" fmla="*/ 2238914 h 3923699"/>
              <a:gd name="connsiteX19" fmla="*/ 330887 w 1489775"/>
              <a:gd name="connsiteY19" fmla="*/ 1390678 h 3923699"/>
              <a:gd name="connsiteX20" fmla="*/ 288033 w 1489775"/>
              <a:gd name="connsiteY20" fmla="*/ 1390678 h 3923699"/>
              <a:gd name="connsiteX21" fmla="*/ 288033 w 1489775"/>
              <a:gd name="connsiteY21" fmla="*/ 2063902 h 3923699"/>
              <a:gd name="connsiteX22" fmla="*/ 144017 w 1489775"/>
              <a:gd name="connsiteY22" fmla="*/ 2207918 h 3923699"/>
              <a:gd name="connsiteX23" fmla="*/ 1 w 1489775"/>
              <a:gd name="connsiteY23" fmla="*/ 2063902 h 3923699"/>
              <a:gd name="connsiteX24" fmla="*/ 1 w 1489775"/>
              <a:gd name="connsiteY24" fmla="*/ 1390678 h 3923699"/>
              <a:gd name="connsiteX25" fmla="*/ 0 w 1489775"/>
              <a:gd name="connsiteY25" fmla="*/ 1390678 h 3923699"/>
              <a:gd name="connsiteX26" fmla="*/ 0 w 1489775"/>
              <a:gd name="connsiteY26" fmla="*/ 1030958 h 3923699"/>
              <a:gd name="connsiteX27" fmla="*/ 280204 w 1489775"/>
              <a:gd name="connsiteY27" fmla="*/ 750754 h 3923699"/>
              <a:gd name="connsiteX28" fmla="*/ 744888 w 1489775"/>
              <a:gd name="connsiteY28" fmla="*/ 0 h 3923699"/>
              <a:gd name="connsiteX29" fmla="*/ 1082199 w 1489775"/>
              <a:gd name="connsiteY29" fmla="*/ 337311 h 3923699"/>
              <a:gd name="connsiteX30" fmla="*/ 744888 w 1489775"/>
              <a:gd name="connsiteY30" fmla="*/ 674622 h 3923699"/>
              <a:gd name="connsiteX31" fmla="*/ 407577 w 1489775"/>
              <a:gd name="connsiteY31" fmla="*/ 337311 h 3923699"/>
              <a:gd name="connsiteX32" fmla="*/ 744888 w 1489775"/>
              <a:gd name="connsiteY32" fmla="*/ 0 h 3923699"/>
              <a:gd name="connsiteX0" fmla="*/ 280204 w 1489775"/>
              <a:gd name="connsiteY0" fmla="*/ 750754 h 3923699"/>
              <a:gd name="connsiteX1" fmla="*/ 1209570 w 1489775"/>
              <a:gd name="connsiteY1" fmla="*/ 750754 h 3923699"/>
              <a:gd name="connsiteX2" fmla="*/ 1489774 w 1489775"/>
              <a:gd name="connsiteY2" fmla="*/ 1030958 h 3923699"/>
              <a:gd name="connsiteX3" fmla="*/ 1489774 w 1489775"/>
              <a:gd name="connsiteY3" fmla="*/ 1293518 h 3923699"/>
              <a:gd name="connsiteX4" fmla="*/ 1489775 w 1489775"/>
              <a:gd name="connsiteY4" fmla="*/ 1293518 h 3923699"/>
              <a:gd name="connsiteX5" fmla="*/ 1489775 w 1489775"/>
              <a:gd name="connsiteY5" fmla="*/ 2063902 h 3923699"/>
              <a:gd name="connsiteX6" fmla="*/ 1345759 w 1489775"/>
              <a:gd name="connsiteY6" fmla="*/ 2207918 h 3923699"/>
              <a:gd name="connsiteX7" fmla="*/ 1201743 w 1489775"/>
              <a:gd name="connsiteY7" fmla="*/ 2063902 h 3923699"/>
              <a:gd name="connsiteX8" fmla="*/ 1201743 w 1489775"/>
              <a:gd name="connsiteY8" fmla="*/ 1390678 h 3923699"/>
              <a:gd name="connsiteX9" fmla="*/ 1158887 w 1489775"/>
              <a:gd name="connsiteY9" fmla="*/ 1390678 h 3923699"/>
              <a:gd name="connsiteX10" fmla="*/ 1151853 w 1489775"/>
              <a:gd name="connsiteY10" fmla="*/ 3743699 h 3923699"/>
              <a:gd name="connsiteX11" fmla="*/ 971853 w 1489775"/>
              <a:gd name="connsiteY11" fmla="*/ 3923699 h 3923699"/>
              <a:gd name="connsiteX12" fmla="*/ 791853 w 1489775"/>
              <a:gd name="connsiteY12" fmla="*/ 3743699 h 3923699"/>
              <a:gd name="connsiteX13" fmla="*/ 791853 w 1489775"/>
              <a:gd name="connsiteY13" fmla="*/ 2305078 h 3923699"/>
              <a:gd name="connsiteX14" fmla="*/ 683854 w 1489775"/>
              <a:gd name="connsiteY14" fmla="*/ 2305078 h 3923699"/>
              <a:gd name="connsiteX15" fmla="*/ 683854 w 1489775"/>
              <a:gd name="connsiteY15" fmla="*/ 3743698 h 3923699"/>
              <a:gd name="connsiteX16" fmla="*/ 503854 w 1489775"/>
              <a:gd name="connsiteY16" fmla="*/ 3923698 h 3923699"/>
              <a:gd name="connsiteX17" fmla="*/ 323854 w 1489775"/>
              <a:gd name="connsiteY17" fmla="*/ 3743698 h 3923699"/>
              <a:gd name="connsiteX18" fmla="*/ 330887 w 1489775"/>
              <a:gd name="connsiteY18" fmla="*/ 1390678 h 3923699"/>
              <a:gd name="connsiteX19" fmla="*/ 288033 w 1489775"/>
              <a:gd name="connsiteY19" fmla="*/ 1390678 h 3923699"/>
              <a:gd name="connsiteX20" fmla="*/ 288033 w 1489775"/>
              <a:gd name="connsiteY20" fmla="*/ 2063902 h 3923699"/>
              <a:gd name="connsiteX21" fmla="*/ 144017 w 1489775"/>
              <a:gd name="connsiteY21" fmla="*/ 2207918 h 3923699"/>
              <a:gd name="connsiteX22" fmla="*/ 1 w 1489775"/>
              <a:gd name="connsiteY22" fmla="*/ 2063902 h 3923699"/>
              <a:gd name="connsiteX23" fmla="*/ 1 w 1489775"/>
              <a:gd name="connsiteY23" fmla="*/ 1390678 h 3923699"/>
              <a:gd name="connsiteX24" fmla="*/ 0 w 1489775"/>
              <a:gd name="connsiteY24" fmla="*/ 1390678 h 3923699"/>
              <a:gd name="connsiteX25" fmla="*/ 0 w 1489775"/>
              <a:gd name="connsiteY25" fmla="*/ 1030958 h 3923699"/>
              <a:gd name="connsiteX26" fmla="*/ 280204 w 1489775"/>
              <a:gd name="connsiteY26" fmla="*/ 750754 h 3923699"/>
              <a:gd name="connsiteX27" fmla="*/ 744888 w 1489775"/>
              <a:gd name="connsiteY27" fmla="*/ 0 h 3923699"/>
              <a:gd name="connsiteX28" fmla="*/ 1082199 w 1489775"/>
              <a:gd name="connsiteY28" fmla="*/ 337311 h 3923699"/>
              <a:gd name="connsiteX29" fmla="*/ 744888 w 1489775"/>
              <a:gd name="connsiteY29" fmla="*/ 674622 h 3923699"/>
              <a:gd name="connsiteX30" fmla="*/ 407577 w 1489775"/>
              <a:gd name="connsiteY30" fmla="*/ 337311 h 3923699"/>
              <a:gd name="connsiteX31" fmla="*/ 744888 w 1489775"/>
              <a:gd name="connsiteY31" fmla="*/ 0 h 39236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489775" h="3923699">
                <a:moveTo>
                  <a:pt x="280204" y="750754"/>
                </a:moveTo>
                <a:lnTo>
                  <a:pt x="1209570" y="750754"/>
                </a:lnTo>
                <a:cubicBezTo>
                  <a:pt x="1364322" y="750754"/>
                  <a:pt x="1489774" y="876206"/>
                  <a:pt x="1489774" y="1030958"/>
                </a:cubicBezTo>
                <a:lnTo>
                  <a:pt x="1489774" y="1293518"/>
                </a:lnTo>
                <a:lnTo>
                  <a:pt x="1489775" y="1293518"/>
                </a:lnTo>
                <a:lnTo>
                  <a:pt x="1489775" y="2063902"/>
                </a:lnTo>
                <a:cubicBezTo>
                  <a:pt x="1489775" y="2143440"/>
                  <a:pt x="1425297" y="2207918"/>
                  <a:pt x="1345759" y="2207918"/>
                </a:cubicBezTo>
                <a:cubicBezTo>
                  <a:pt x="1266221" y="2207918"/>
                  <a:pt x="1201743" y="2143440"/>
                  <a:pt x="1201743" y="2063902"/>
                </a:cubicBezTo>
                <a:lnTo>
                  <a:pt x="1201743" y="1390678"/>
                </a:lnTo>
                <a:lnTo>
                  <a:pt x="1158887" y="1390678"/>
                </a:lnTo>
                <a:cubicBezTo>
                  <a:pt x="1156542" y="2175018"/>
                  <a:pt x="1154198" y="2959359"/>
                  <a:pt x="1151853" y="3743699"/>
                </a:cubicBezTo>
                <a:cubicBezTo>
                  <a:pt x="1151853" y="3843110"/>
                  <a:pt x="1071264" y="3923699"/>
                  <a:pt x="971853" y="3923699"/>
                </a:cubicBezTo>
                <a:cubicBezTo>
                  <a:pt x="872442" y="3923699"/>
                  <a:pt x="791853" y="3843110"/>
                  <a:pt x="791853" y="3743699"/>
                </a:cubicBezTo>
                <a:lnTo>
                  <a:pt x="791853" y="2305078"/>
                </a:lnTo>
                <a:lnTo>
                  <a:pt x="683854" y="2305078"/>
                </a:lnTo>
                <a:lnTo>
                  <a:pt x="683854" y="3743698"/>
                </a:lnTo>
                <a:cubicBezTo>
                  <a:pt x="683854" y="3843109"/>
                  <a:pt x="603265" y="3923698"/>
                  <a:pt x="503854" y="3923698"/>
                </a:cubicBezTo>
                <a:cubicBezTo>
                  <a:pt x="404443" y="3923698"/>
                  <a:pt x="323854" y="3843109"/>
                  <a:pt x="323854" y="3743698"/>
                </a:cubicBezTo>
                <a:cubicBezTo>
                  <a:pt x="326198" y="2959358"/>
                  <a:pt x="328543" y="2175018"/>
                  <a:pt x="330887" y="1390678"/>
                </a:cubicBezTo>
                <a:lnTo>
                  <a:pt x="288033" y="1390678"/>
                </a:lnTo>
                <a:lnTo>
                  <a:pt x="288033" y="2063902"/>
                </a:lnTo>
                <a:cubicBezTo>
                  <a:pt x="288033" y="2143440"/>
                  <a:pt x="223555" y="2207918"/>
                  <a:pt x="144017" y="2207918"/>
                </a:cubicBezTo>
                <a:cubicBezTo>
                  <a:pt x="64479" y="2207918"/>
                  <a:pt x="1" y="2143440"/>
                  <a:pt x="1" y="2063902"/>
                </a:cubicBezTo>
                <a:lnTo>
                  <a:pt x="1" y="1390678"/>
                </a:lnTo>
                <a:lnTo>
                  <a:pt x="0" y="1390678"/>
                </a:lnTo>
                <a:lnTo>
                  <a:pt x="0" y="1030958"/>
                </a:lnTo>
                <a:cubicBezTo>
                  <a:pt x="0" y="876206"/>
                  <a:pt x="125452" y="750754"/>
                  <a:pt x="280204" y="750754"/>
                </a:cubicBezTo>
                <a:close/>
                <a:moveTo>
                  <a:pt x="744888" y="0"/>
                </a:moveTo>
                <a:cubicBezTo>
                  <a:pt x="931180" y="0"/>
                  <a:pt x="1082199" y="151019"/>
                  <a:pt x="1082199" y="337311"/>
                </a:cubicBezTo>
                <a:cubicBezTo>
                  <a:pt x="1082199" y="523603"/>
                  <a:pt x="931180" y="674622"/>
                  <a:pt x="744888" y="674622"/>
                </a:cubicBezTo>
                <a:cubicBezTo>
                  <a:pt x="558596" y="674622"/>
                  <a:pt x="407577" y="523603"/>
                  <a:pt x="407577" y="337311"/>
                </a:cubicBezTo>
                <a:cubicBezTo>
                  <a:pt x="407577" y="151019"/>
                  <a:pt x="558596" y="0"/>
                  <a:pt x="744888" y="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rgbClr val="F2A40D"/>
              </a:solidFill>
            </a:endParaRPr>
          </a:p>
        </p:txBody>
      </p:sp>
      <p:sp>
        <p:nvSpPr>
          <p:cNvPr id="35" name="Round Same Side Corner Rectangle 20"/>
          <p:cNvSpPr/>
          <p:nvPr/>
        </p:nvSpPr>
        <p:spPr>
          <a:xfrm rot="10800000">
            <a:off x="5868144" y="2499742"/>
            <a:ext cx="432048" cy="755686"/>
          </a:xfrm>
          <a:custGeom>
            <a:avLst/>
            <a:gdLst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521281 w 1856332"/>
              <a:gd name="connsiteY2" fmla="*/ 3174669 h 3959924"/>
              <a:gd name="connsiteX3" fmla="*/ 466697 w 1856332"/>
              <a:gd name="connsiteY3" fmla="*/ 3144149 h 3959924"/>
              <a:gd name="connsiteX4" fmla="*/ 8303 w 1856332"/>
              <a:gd name="connsiteY4" fmla="*/ 1942070 h 3959924"/>
              <a:gd name="connsiteX5" fmla="*/ 81139 w 1856332"/>
              <a:gd name="connsiteY5" fmla="*/ 1779444 h 3959924"/>
              <a:gd name="connsiteX6" fmla="*/ 243764 w 1856332"/>
              <a:gd name="connsiteY6" fmla="*/ 1852280 h 3959924"/>
              <a:gd name="connsiteX7" fmla="*/ 504770 w 1856332"/>
              <a:gd name="connsiteY7" fmla="*/ 2536736 h 3959924"/>
              <a:gd name="connsiteX8" fmla="*/ 555637 w 1856332"/>
              <a:gd name="connsiteY8" fmla="*/ 2536736 h 3959924"/>
              <a:gd name="connsiteX9" fmla="*/ 226299 w 1856332"/>
              <a:gd name="connsiteY9" fmla="*/ 1210417 h 3959924"/>
              <a:gd name="connsiteX10" fmla="*/ 551784 w 1856332"/>
              <a:gd name="connsiteY10" fmla="*/ 1210417 h 3959924"/>
              <a:gd name="connsiteX11" fmla="*/ 551784 w 1856332"/>
              <a:gd name="connsiteY11" fmla="*/ 168335 h 3959924"/>
              <a:gd name="connsiteX12" fmla="*/ 720119 w 1856332"/>
              <a:gd name="connsiteY12" fmla="*/ 0 h 3959924"/>
              <a:gd name="connsiteX13" fmla="*/ 888454 w 1856332"/>
              <a:gd name="connsiteY13" fmla="*/ 168335 h 3959924"/>
              <a:gd name="connsiteX14" fmla="*/ 888454 w 1856332"/>
              <a:gd name="connsiteY14" fmla="*/ 1210417 h 3959924"/>
              <a:gd name="connsiteX15" fmla="*/ 968040 w 1856332"/>
              <a:gd name="connsiteY15" fmla="*/ 1210417 h 3959924"/>
              <a:gd name="connsiteX16" fmla="*/ 968040 w 1856332"/>
              <a:gd name="connsiteY16" fmla="*/ 168335 h 3959924"/>
              <a:gd name="connsiteX17" fmla="*/ 1136375 w 1856332"/>
              <a:gd name="connsiteY17" fmla="*/ 0 h 3959924"/>
              <a:gd name="connsiteX18" fmla="*/ 1304710 w 1856332"/>
              <a:gd name="connsiteY18" fmla="*/ 168335 h 3959924"/>
              <a:gd name="connsiteX19" fmla="*/ 1304710 w 1856332"/>
              <a:gd name="connsiteY19" fmla="*/ 1210417 h 3959924"/>
              <a:gd name="connsiteX20" fmla="*/ 1631589 w 1856332"/>
              <a:gd name="connsiteY20" fmla="*/ 1210417 h 3959924"/>
              <a:gd name="connsiteX21" fmla="*/ 1302251 w 1856332"/>
              <a:gd name="connsiteY21" fmla="*/ 2536736 h 3959924"/>
              <a:gd name="connsiteX22" fmla="*/ 1351562 w 1856332"/>
              <a:gd name="connsiteY22" fmla="*/ 2536736 h 3959924"/>
              <a:gd name="connsiteX23" fmla="*/ 1612568 w 1856332"/>
              <a:gd name="connsiteY23" fmla="*/ 1852280 h 3959924"/>
              <a:gd name="connsiteX24" fmla="*/ 1775193 w 1856332"/>
              <a:gd name="connsiteY24" fmla="*/ 1779444 h 3959924"/>
              <a:gd name="connsiteX25" fmla="*/ 1848029 w 1856332"/>
              <a:gd name="connsiteY25" fmla="*/ 1942070 h 3959924"/>
              <a:gd name="connsiteX26" fmla="*/ 1389635 w 1856332"/>
              <a:gd name="connsiteY26" fmla="*/ 3144149 h 3959924"/>
              <a:gd name="connsiteX27" fmla="*/ 1344732 w 1856332"/>
              <a:gd name="connsiteY27" fmla="*/ 3176282 h 3959924"/>
              <a:gd name="connsiteX28" fmla="*/ 1228565 w 1856332"/>
              <a:gd name="connsiteY28" fmla="*/ 3214674 h 3959924"/>
              <a:gd name="connsiteX29" fmla="*/ 925623 w 1856332"/>
              <a:gd name="connsiteY29" fmla="*/ 3959924 h 3959924"/>
              <a:gd name="connsiteX30" fmla="*/ 601623 w 1856332"/>
              <a:gd name="connsiteY30" fmla="*/ 3635924 h 3959924"/>
              <a:gd name="connsiteX31" fmla="*/ 925623 w 1856332"/>
              <a:gd name="connsiteY31" fmla="*/ 3311924 h 3959924"/>
              <a:gd name="connsiteX32" fmla="*/ 1249623 w 1856332"/>
              <a:gd name="connsiteY32" fmla="*/ 3635924 h 3959924"/>
              <a:gd name="connsiteX33" fmla="*/ 925623 w 1856332"/>
              <a:gd name="connsiteY33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344732 w 1856332"/>
              <a:gd name="connsiteY26" fmla="*/ 3176282 h 3959924"/>
              <a:gd name="connsiteX27" fmla="*/ 1228565 w 1856332"/>
              <a:gd name="connsiteY27" fmla="*/ 3214674 h 3959924"/>
              <a:gd name="connsiteX28" fmla="*/ 925623 w 1856332"/>
              <a:gd name="connsiteY28" fmla="*/ 3959924 h 3959924"/>
              <a:gd name="connsiteX29" fmla="*/ 601623 w 1856332"/>
              <a:gd name="connsiteY29" fmla="*/ 3635924 h 3959924"/>
              <a:gd name="connsiteX30" fmla="*/ 925623 w 1856332"/>
              <a:gd name="connsiteY30" fmla="*/ 3311924 h 3959924"/>
              <a:gd name="connsiteX31" fmla="*/ 1249623 w 1856332"/>
              <a:gd name="connsiteY31" fmla="*/ 3635924 h 3959924"/>
              <a:gd name="connsiteX32" fmla="*/ 925623 w 1856332"/>
              <a:gd name="connsiteY32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  <a:gd name="connsiteX0" fmla="*/ 1228565 w 1856332"/>
              <a:gd name="connsiteY0" fmla="*/ 3214674 h 3959924"/>
              <a:gd name="connsiteX1" fmla="*/ 622681 w 1856332"/>
              <a:gd name="connsiteY1" fmla="*/ 3214674 h 3959924"/>
              <a:gd name="connsiteX2" fmla="*/ 466697 w 1856332"/>
              <a:gd name="connsiteY2" fmla="*/ 3144149 h 3959924"/>
              <a:gd name="connsiteX3" fmla="*/ 8303 w 1856332"/>
              <a:gd name="connsiteY3" fmla="*/ 1942070 h 3959924"/>
              <a:gd name="connsiteX4" fmla="*/ 81139 w 1856332"/>
              <a:gd name="connsiteY4" fmla="*/ 1779444 h 3959924"/>
              <a:gd name="connsiteX5" fmla="*/ 243764 w 1856332"/>
              <a:gd name="connsiteY5" fmla="*/ 1852280 h 3959924"/>
              <a:gd name="connsiteX6" fmla="*/ 504770 w 1856332"/>
              <a:gd name="connsiteY6" fmla="*/ 2536736 h 3959924"/>
              <a:gd name="connsiteX7" fmla="*/ 555637 w 1856332"/>
              <a:gd name="connsiteY7" fmla="*/ 2536736 h 3959924"/>
              <a:gd name="connsiteX8" fmla="*/ 226299 w 1856332"/>
              <a:gd name="connsiteY8" fmla="*/ 1210417 h 3959924"/>
              <a:gd name="connsiteX9" fmla="*/ 551784 w 1856332"/>
              <a:gd name="connsiteY9" fmla="*/ 1210417 h 3959924"/>
              <a:gd name="connsiteX10" fmla="*/ 551784 w 1856332"/>
              <a:gd name="connsiteY10" fmla="*/ 168335 h 3959924"/>
              <a:gd name="connsiteX11" fmla="*/ 720119 w 1856332"/>
              <a:gd name="connsiteY11" fmla="*/ 0 h 3959924"/>
              <a:gd name="connsiteX12" fmla="*/ 888454 w 1856332"/>
              <a:gd name="connsiteY12" fmla="*/ 168335 h 3959924"/>
              <a:gd name="connsiteX13" fmla="*/ 888454 w 1856332"/>
              <a:gd name="connsiteY13" fmla="*/ 1210417 h 3959924"/>
              <a:gd name="connsiteX14" fmla="*/ 968040 w 1856332"/>
              <a:gd name="connsiteY14" fmla="*/ 1210417 h 3959924"/>
              <a:gd name="connsiteX15" fmla="*/ 968040 w 1856332"/>
              <a:gd name="connsiteY15" fmla="*/ 168335 h 3959924"/>
              <a:gd name="connsiteX16" fmla="*/ 1136375 w 1856332"/>
              <a:gd name="connsiteY16" fmla="*/ 0 h 3959924"/>
              <a:gd name="connsiteX17" fmla="*/ 1304710 w 1856332"/>
              <a:gd name="connsiteY17" fmla="*/ 168335 h 3959924"/>
              <a:gd name="connsiteX18" fmla="*/ 1304710 w 1856332"/>
              <a:gd name="connsiteY18" fmla="*/ 1210417 h 3959924"/>
              <a:gd name="connsiteX19" fmla="*/ 1631589 w 1856332"/>
              <a:gd name="connsiteY19" fmla="*/ 1210417 h 3959924"/>
              <a:gd name="connsiteX20" fmla="*/ 1302251 w 1856332"/>
              <a:gd name="connsiteY20" fmla="*/ 2536736 h 3959924"/>
              <a:gd name="connsiteX21" fmla="*/ 1351562 w 1856332"/>
              <a:gd name="connsiteY21" fmla="*/ 2536736 h 3959924"/>
              <a:gd name="connsiteX22" fmla="*/ 1612568 w 1856332"/>
              <a:gd name="connsiteY22" fmla="*/ 1852280 h 3959924"/>
              <a:gd name="connsiteX23" fmla="*/ 1775193 w 1856332"/>
              <a:gd name="connsiteY23" fmla="*/ 1779444 h 3959924"/>
              <a:gd name="connsiteX24" fmla="*/ 1848029 w 1856332"/>
              <a:gd name="connsiteY24" fmla="*/ 1942070 h 3959924"/>
              <a:gd name="connsiteX25" fmla="*/ 1389635 w 1856332"/>
              <a:gd name="connsiteY25" fmla="*/ 3144149 h 3959924"/>
              <a:gd name="connsiteX26" fmla="*/ 1228565 w 1856332"/>
              <a:gd name="connsiteY26" fmla="*/ 3214674 h 3959924"/>
              <a:gd name="connsiteX27" fmla="*/ 925623 w 1856332"/>
              <a:gd name="connsiteY27" fmla="*/ 3959924 h 3959924"/>
              <a:gd name="connsiteX28" fmla="*/ 601623 w 1856332"/>
              <a:gd name="connsiteY28" fmla="*/ 3635924 h 3959924"/>
              <a:gd name="connsiteX29" fmla="*/ 925623 w 1856332"/>
              <a:gd name="connsiteY29" fmla="*/ 3311924 h 3959924"/>
              <a:gd name="connsiteX30" fmla="*/ 1249623 w 1856332"/>
              <a:gd name="connsiteY30" fmla="*/ 3635924 h 3959924"/>
              <a:gd name="connsiteX31" fmla="*/ 925623 w 1856332"/>
              <a:gd name="connsiteY31" fmla="*/ 3959924 h 3959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856332" h="3959924">
                <a:moveTo>
                  <a:pt x="1228565" y="3214674"/>
                </a:moveTo>
                <a:lnTo>
                  <a:pt x="622681" y="3214674"/>
                </a:lnTo>
                <a:cubicBezTo>
                  <a:pt x="495703" y="3202920"/>
                  <a:pt x="501057" y="3225622"/>
                  <a:pt x="466697" y="3144149"/>
                </a:cubicBezTo>
                <a:lnTo>
                  <a:pt x="8303" y="1942070"/>
                </a:lnTo>
                <a:cubicBezTo>
                  <a:pt x="-16491" y="1877049"/>
                  <a:pt x="16118" y="1804239"/>
                  <a:pt x="81139" y="1779444"/>
                </a:cubicBezTo>
                <a:cubicBezTo>
                  <a:pt x="146160" y="1754650"/>
                  <a:pt x="218970" y="1787259"/>
                  <a:pt x="243764" y="1852280"/>
                </a:cubicBezTo>
                <a:lnTo>
                  <a:pt x="504770" y="2536736"/>
                </a:lnTo>
                <a:lnTo>
                  <a:pt x="555637" y="2536736"/>
                </a:lnTo>
                <a:lnTo>
                  <a:pt x="226299" y="1210417"/>
                </a:lnTo>
                <a:lnTo>
                  <a:pt x="551784" y="1210417"/>
                </a:lnTo>
                <a:lnTo>
                  <a:pt x="551784" y="168335"/>
                </a:lnTo>
                <a:cubicBezTo>
                  <a:pt x="551784" y="75366"/>
                  <a:pt x="627150" y="0"/>
                  <a:pt x="720119" y="0"/>
                </a:cubicBezTo>
                <a:cubicBezTo>
                  <a:pt x="813088" y="0"/>
                  <a:pt x="888454" y="75366"/>
                  <a:pt x="888454" y="168335"/>
                </a:cubicBezTo>
                <a:lnTo>
                  <a:pt x="888454" y="1210417"/>
                </a:lnTo>
                <a:lnTo>
                  <a:pt x="968040" y="1210417"/>
                </a:lnTo>
                <a:lnTo>
                  <a:pt x="968040" y="168335"/>
                </a:lnTo>
                <a:cubicBezTo>
                  <a:pt x="968040" y="75366"/>
                  <a:pt x="1043406" y="0"/>
                  <a:pt x="1136375" y="0"/>
                </a:cubicBezTo>
                <a:cubicBezTo>
                  <a:pt x="1229344" y="0"/>
                  <a:pt x="1304710" y="75366"/>
                  <a:pt x="1304710" y="168335"/>
                </a:cubicBezTo>
                <a:lnTo>
                  <a:pt x="1304710" y="1210417"/>
                </a:lnTo>
                <a:lnTo>
                  <a:pt x="1631589" y="1210417"/>
                </a:lnTo>
                <a:lnTo>
                  <a:pt x="1302251" y="2536736"/>
                </a:lnTo>
                <a:lnTo>
                  <a:pt x="1351562" y="2536736"/>
                </a:lnTo>
                <a:lnTo>
                  <a:pt x="1612568" y="1852280"/>
                </a:lnTo>
                <a:cubicBezTo>
                  <a:pt x="1637362" y="1787259"/>
                  <a:pt x="1710172" y="1754650"/>
                  <a:pt x="1775193" y="1779444"/>
                </a:cubicBezTo>
                <a:cubicBezTo>
                  <a:pt x="1840214" y="1804239"/>
                  <a:pt x="1872823" y="1877049"/>
                  <a:pt x="1848029" y="1942070"/>
                </a:cubicBezTo>
                <a:lnTo>
                  <a:pt x="1389635" y="3144149"/>
                </a:lnTo>
                <a:cubicBezTo>
                  <a:pt x="1348984" y="3225622"/>
                  <a:pt x="1356391" y="3202920"/>
                  <a:pt x="1228565" y="3214674"/>
                </a:cubicBezTo>
                <a:close/>
                <a:moveTo>
                  <a:pt x="925623" y="3959924"/>
                </a:moveTo>
                <a:cubicBezTo>
                  <a:pt x="746683" y="3959924"/>
                  <a:pt x="601623" y="3814864"/>
                  <a:pt x="601623" y="3635924"/>
                </a:cubicBezTo>
                <a:cubicBezTo>
                  <a:pt x="601623" y="3456984"/>
                  <a:pt x="746683" y="3311924"/>
                  <a:pt x="925623" y="3311924"/>
                </a:cubicBezTo>
                <a:cubicBezTo>
                  <a:pt x="1104563" y="3311924"/>
                  <a:pt x="1249623" y="3456984"/>
                  <a:pt x="1249623" y="3635924"/>
                </a:cubicBezTo>
                <a:cubicBezTo>
                  <a:pt x="1249623" y="3814864"/>
                  <a:pt x="1104563" y="3959924"/>
                  <a:pt x="925623" y="3959924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Rectangle 36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5539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2116108" y="3291830"/>
            <a:ext cx="4896544" cy="576064"/>
          </a:xfrm>
        </p:spPr>
        <p:txBody>
          <a:bodyPr/>
          <a:lstStyle/>
          <a:p>
            <a:r>
              <a:rPr lang="en-US" altLang="ko-KR" sz="3200" b="1" dirty="0" err="1" smtClean="0">
                <a:solidFill>
                  <a:srgbClr val="FFFFFF"/>
                </a:solidFill>
              </a:rPr>
              <a:t>Strategi</a:t>
            </a:r>
            <a:r>
              <a:rPr lang="en-US" altLang="ko-KR" sz="3200" b="1" dirty="0" smtClean="0">
                <a:solidFill>
                  <a:srgbClr val="FFFFFF"/>
                </a:solidFill>
              </a:rPr>
              <a:t> </a:t>
            </a:r>
            <a:r>
              <a:rPr lang="en-US" altLang="ko-KR" sz="3200" b="1" dirty="0" err="1" smtClean="0">
                <a:solidFill>
                  <a:srgbClr val="FFFFFF"/>
                </a:solidFill>
              </a:rPr>
              <a:t>Penguatan</a:t>
            </a:r>
            <a:r>
              <a:rPr lang="en-US" altLang="ko-KR" sz="3200" b="1" dirty="0" smtClean="0">
                <a:solidFill>
                  <a:srgbClr val="FFFFFF"/>
                </a:solidFill>
              </a:rPr>
              <a:t> </a:t>
            </a:r>
          </a:p>
          <a:p>
            <a:r>
              <a:rPr lang="en-US" altLang="ko-KR" sz="3200" b="1" dirty="0" err="1" smtClean="0">
                <a:solidFill>
                  <a:srgbClr val="FFFFFF"/>
                </a:solidFill>
              </a:rPr>
              <a:t>Pendidikan</a:t>
            </a:r>
            <a:r>
              <a:rPr lang="en-US" altLang="ko-KR" sz="3200" b="1" dirty="0" smtClean="0">
                <a:solidFill>
                  <a:srgbClr val="FFFFFF"/>
                </a:solidFill>
              </a:rPr>
              <a:t> </a:t>
            </a:r>
            <a:r>
              <a:rPr lang="en-US" altLang="ko-KR" sz="3200" b="1" dirty="0" err="1" smtClean="0">
                <a:solidFill>
                  <a:srgbClr val="FFFFFF"/>
                </a:solidFill>
              </a:rPr>
              <a:t>Karakter</a:t>
            </a:r>
            <a:endParaRPr lang="ko-KR" altLang="en-US" sz="3200" b="1" dirty="0">
              <a:solidFill>
                <a:srgbClr val="FFFFFF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-36512" y="-50735"/>
            <a:ext cx="149777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ko-KR" sz="800" dirty="0" err="1">
                <a:solidFill>
                  <a:srgbClr val="EEECE1"/>
                </a:solidFill>
                <a:latin typeface="Arial" pitchFamily="34" charset="0"/>
                <a:cs typeface="Arial" pitchFamily="34" charset="0"/>
              </a:rPr>
              <a:t>rizal.alfian@kemdikbud.go.id</a:t>
            </a:r>
            <a:endParaRPr lang="ko-KR" altLang="en-US" sz="800" dirty="0">
              <a:solidFill>
                <a:srgbClr val="EEECE1"/>
              </a:solidFill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0149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5700" y="0"/>
            <a:ext cx="682301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90296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Cover and End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0000FF"/>
      </a:hlink>
      <a:folHlink>
        <a:srgbClr val="800080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32AEB8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1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32AEB8"/>
      </a:accent1>
      <a:accent2>
        <a:srgbClr val="F2A40D"/>
      </a:accent2>
      <a:accent3>
        <a:srgbClr val="32AEB8"/>
      </a:accent3>
      <a:accent4>
        <a:srgbClr val="F2A40D"/>
      </a:accent4>
      <a:accent5>
        <a:srgbClr val="32AEB8"/>
      </a:accent5>
      <a:accent6>
        <a:srgbClr val="F2A40D"/>
      </a:accent6>
      <a:hlink>
        <a:srgbClr val="3F3F3F"/>
      </a:hlink>
      <a:folHlink>
        <a:srgbClr val="3F3F3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19480</TotalTime>
  <Words>2838</Words>
  <Application>Microsoft Macintosh PowerPoint</Application>
  <PresentationFormat>On-screen Show (16:9)</PresentationFormat>
  <Paragraphs>708</Paragraphs>
  <Slides>41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41</vt:i4>
      </vt:variant>
    </vt:vector>
  </HeadingPairs>
  <TitlesOfParts>
    <vt:vector size="44" baseType="lpstr">
      <vt:lpstr>Cover and End Slide Master</vt:lpstr>
      <vt:lpstr>Contents Slide Master</vt:lpstr>
      <vt:lpstr>Section Break Slide Master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Pengantar: KIP Sebagai Penguatan Akses Pendidikan </vt:lpstr>
      <vt:lpstr>Pengantar: BSM-PIP Untuk Siswa Tidak Mampu</vt:lpstr>
      <vt:lpstr>Angka Putus Sekolah Tahun 2016 dan 2017</vt:lpstr>
      <vt:lpstr>Tujuan PIP</vt:lpstr>
      <vt:lpstr>Kriteria Penerima</vt:lpstr>
      <vt:lpstr>Pendataan Fakir Miskin (UU No. 13/2011 Penanganan Fakir Miskin Pasal 8 - 11) </vt:lpstr>
      <vt:lpstr>Penetapan Penerima KIP Tahun 2018</vt:lpstr>
      <vt:lpstr>Mekanisme Penyaluran dan Pencairan Dana PIP</vt:lpstr>
      <vt:lpstr>Realisasi Sasaran KIP Tahun 2017</vt:lpstr>
      <vt:lpstr>Sasaran KIP Tahun 2018</vt:lpstr>
      <vt:lpstr>Peran Dalam Penyaluran dan Pencairan</vt:lpstr>
      <vt:lpstr>Monitoring dan Evaluasi</vt:lpstr>
      <vt:lpstr>PowerPoint Presentation</vt:lpstr>
      <vt:lpstr>PowerPoint Presentation</vt:lpstr>
      <vt:lpstr>PowerPoint Presentation</vt:lpstr>
      <vt:lpstr>PowerPoint Presentation</vt:lpstr>
      <vt:lpstr>Cabang Olahraga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Rizal Alfian</cp:lastModifiedBy>
  <cp:revision>115</cp:revision>
  <dcterms:created xsi:type="dcterms:W3CDTF">2016-12-05T23:26:54Z</dcterms:created>
  <dcterms:modified xsi:type="dcterms:W3CDTF">2018-04-23T10:16:46Z</dcterms:modified>
</cp:coreProperties>
</file>